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tif" ContentType="image/tif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1"/>
  </p:notesMasterIdLst>
  <p:sldIdLst>
    <p:sldId id="426" r:id="rId2"/>
    <p:sldId id="433" r:id="rId3"/>
    <p:sldId id="473" r:id="rId4"/>
    <p:sldId id="474" r:id="rId5"/>
    <p:sldId id="429" r:id="rId6"/>
    <p:sldId id="470" r:id="rId7"/>
    <p:sldId id="475" r:id="rId8"/>
    <p:sldId id="476" r:id="rId9"/>
    <p:sldId id="434" r:id="rId10"/>
  </p:sldIdLst>
  <p:sldSz cx="9144000" cy="5143500" type="screen16x9"/>
  <p:notesSz cx="6858000" cy="9144000"/>
  <p:embeddedFontLst>
    <p:embeddedFont>
      <p:font typeface="Calibri" panose="020F0502020204030204" pitchFamily="34" charset="0"/>
      <p:regular r:id="rId12"/>
      <p:bold r:id="rId13"/>
      <p:italic r:id="rId14"/>
      <p:boldItalic r:id="rId15"/>
    </p:embeddedFont>
    <p:embeddedFont>
      <p:font typeface="Verdana" panose="020B0604030504040204" pitchFamily="34" charset="0"/>
      <p:regular r:id="rId16"/>
      <p:bold r:id="rId17"/>
      <p:italic r:id="rId18"/>
      <p:boldItalic r:id="rId19"/>
    </p:embeddedFont>
    <p:embeddedFont>
      <p:font typeface="Orly's Font 2" panose="020B0604020202020204" charset="0"/>
      <p:regular r:id="rId20"/>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53" autoAdjust="0"/>
    <p:restoredTop sz="85102" autoAdjust="0"/>
  </p:normalViewPr>
  <p:slideViewPr>
    <p:cSldViewPr>
      <p:cViewPr>
        <p:scale>
          <a:sx n="84" d="100"/>
          <a:sy n="84" d="100"/>
        </p:scale>
        <p:origin x="-72" y="-36"/>
      </p:cViewPr>
      <p:guideLst>
        <p:guide orient="horz" pos="1332"/>
        <p:guide pos="2880"/>
      </p:guideLst>
    </p:cSldViewPr>
  </p:slid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5"/>
                </a:solidFill>
              </a:rPr>
              <a:t>How do you add 4 two-digit</a:t>
            </a:r>
            <a:r>
              <a:rPr lang="en-US" sz="1200" baseline="0" dirty="0" smtClean="0">
                <a:solidFill>
                  <a:schemeClr val="accent5"/>
                </a:solidFill>
              </a:rPr>
              <a:t> </a:t>
            </a:r>
            <a:r>
              <a:rPr lang="en-US" sz="1200" dirty="0" smtClean="0">
                <a:solidFill>
                  <a:schemeClr val="accent5"/>
                </a:solidFill>
              </a:rPr>
              <a:t> numbers ?</a:t>
            </a:r>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ctr">
              <a:defRPr/>
            </a:pPr>
            <a:r>
              <a:rPr lang="en-US" sz="1200" dirty="0" smtClean="0">
                <a:solidFill>
                  <a:schemeClr val="accent5"/>
                </a:solidFill>
                <a:latin typeface="Orly's Font 2" pitchFamily="66" charset="0"/>
                <a:ea typeface="Verdana" pitchFamily="34" charset="0"/>
                <a:cs typeface="Verdana" pitchFamily="34" charset="0"/>
              </a:rPr>
              <a:t>In this lesson you will learn how to add 4 two-digit numbers </a:t>
            </a:r>
            <a:r>
              <a:rPr lang="en-US" sz="1200" dirty="0" smtClean="0">
                <a:solidFill>
                  <a:schemeClr val="accent1"/>
                </a:solidFill>
                <a:latin typeface="Orly's Font 2" pitchFamily="66" charset="0"/>
                <a:ea typeface="Verdana" pitchFamily="34" charset="0"/>
                <a:cs typeface="Verdana" pitchFamily="34" charset="0"/>
              </a:rPr>
              <a:t>by decomposing.</a:t>
            </a:r>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Let’s review </a:t>
            </a:r>
            <a:r>
              <a:rPr lang="en-US" sz="1200" dirty="0" smtClean="0">
                <a:solidFill>
                  <a:schemeClr val="accent3"/>
                </a:solidFill>
                <a:latin typeface="Orly's Font 2" pitchFamily="66" charset="0"/>
              </a:rPr>
              <a:t>Decomposing</a:t>
            </a:r>
            <a:r>
              <a:rPr lang="en-US" sz="1200" dirty="0" smtClean="0">
                <a:solidFill>
                  <a:schemeClr val="accent1"/>
                </a:solidFill>
                <a:latin typeface="Orly's Font 2" pitchFamily="66" charset="0"/>
              </a:rPr>
              <a:t> is </a:t>
            </a:r>
            <a:r>
              <a:rPr lang="en-US" sz="1200" dirty="0" smtClean="0">
                <a:solidFill>
                  <a:schemeClr val="accent3"/>
                </a:solidFill>
                <a:latin typeface="Orly's Font 2" pitchFamily="66" charset="0"/>
              </a:rPr>
              <a:t>taking apart </a:t>
            </a:r>
            <a:r>
              <a:rPr lang="en-US" sz="1200" dirty="0" smtClean="0">
                <a:solidFill>
                  <a:schemeClr val="accent1"/>
                </a:solidFill>
                <a:latin typeface="Orly's Font 2" pitchFamily="66" charset="0"/>
              </a:rPr>
              <a:t>a number. 5 can be decompose into 4 ones and 1 one.</a:t>
            </a:r>
            <a:r>
              <a:rPr lang="en-US" sz="1200" baseline="0" dirty="0" smtClean="0">
                <a:solidFill>
                  <a:schemeClr val="accent1"/>
                </a:solidFill>
                <a:latin typeface="Orly's Font 2" pitchFamily="66" charset="0"/>
              </a:rPr>
              <a:t> 23 can be decomposed into 20 and 3.</a:t>
            </a:r>
            <a:endParaRPr lang="en-US" sz="1200" dirty="0" smtClean="0">
              <a:solidFill>
                <a:schemeClr val="accent1"/>
              </a:solidFill>
              <a:latin typeface="Orly's Font 2" pitchFamily="66" charset="0"/>
            </a:endParaRPr>
          </a:p>
          <a:p>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dirty="0"/>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A common misunderstand</a:t>
            </a:r>
            <a:r>
              <a:rPr lang="en-US" baseline="0" dirty="0" smtClean="0"/>
              <a:t>ing is that in addition the order of the addends changes the sum.</a:t>
            </a:r>
          </a:p>
          <a:p>
            <a:r>
              <a:rPr lang="en-US" baseline="0" dirty="0" smtClean="0"/>
              <a:t>That is incorrect. </a:t>
            </a:r>
          </a:p>
          <a:p>
            <a:r>
              <a:rPr lang="en-US" baseline="0" dirty="0" smtClean="0"/>
              <a:t>The order of the addends does not change the sum. </a:t>
            </a:r>
          </a:p>
          <a:p>
            <a:r>
              <a:rPr lang="en-US" baseline="0" dirty="0" smtClean="0"/>
              <a:t>10+7 = 17 and 7 +10 = 17</a:t>
            </a:r>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dirty="0"/>
          </a:p>
        </p:txBody>
      </p:sp>
    </p:spTree>
    <p:extLst>
      <p:ext uri="{BB962C8B-B14F-4D97-AF65-F5344CB8AC3E}">
        <p14:creationId xmlns:p14="http://schemas.microsoft.com/office/powerpoint/2010/main" val="166981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200" dirty="0" smtClean="0">
                <a:solidFill>
                  <a:schemeClr val="accent1"/>
                </a:solidFill>
                <a:latin typeface="Orly's Font 2" pitchFamily="66" charset="0"/>
              </a:rPr>
              <a:t>The farmer grew tomatoes. On Monday he harvested 26 tomatoes, on Tuesday he harvested 35 tomatoes,  Wednesday he harvested 14 tomatoes and Thursday he harvested 23 tomatoes. How many tomatoes did he harvest in all?</a:t>
            </a:r>
          </a:p>
          <a:p>
            <a:pPr marL="0" indent="0" algn="l">
              <a:buFont typeface="Wingdings" pitchFamily="2" charset="2"/>
              <a:buNone/>
            </a:pPr>
            <a:r>
              <a:rPr lang="en-US" sz="1200" dirty="0" smtClean="0">
                <a:solidFill>
                  <a:schemeClr val="accent1"/>
                </a:solidFill>
                <a:latin typeface="Orly's Font 2" pitchFamily="66" charset="0"/>
              </a:rPr>
              <a:t>What is this question</a:t>
            </a:r>
            <a:r>
              <a:rPr lang="en-US" sz="1200" baseline="0" dirty="0" smtClean="0">
                <a:solidFill>
                  <a:schemeClr val="accent1"/>
                </a:solidFill>
                <a:latin typeface="Orly's Font 2" pitchFamily="66" charset="0"/>
              </a:rPr>
              <a:t> asking? The farmer picked  26 then 35 then 14  and lastly 23 tomatoes. We will need to add to find out how many tomatoes he picked in all. </a:t>
            </a:r>
            <a:endParaRPr lang="en-US" sz="1200" dirty="0">
              <a:solidFill>
                <a:schemeClr val="accent1"/>
              </a:solidFill>
              <a:latin typeface="Orly's Font 2" pitchFamily="66" charset="0"/>
            </a:endParaRPr>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This is an addition example that  has 4 addends: 26,35,14 and 23. One way we can decompose in order to add is to decompose the tens and the ones.  First we will decompose the tens we will decompose the 20 from the 26; the 30 from 35 the 10 from the 14 and the 20 from the 23. we can add 20+30+10+20 which equals 80. Then we can decompose the ones; the 6 from the 26 the 5 from the 35the 4 from the 14 and the 3 from the 23. We can then add the ones. When I look at 6+5+4+3. I automatically see the 6+4 which equals 10. We then add the 5 + 3which equals 8 . We can then add the 10 + 8 = 18. We can now add the tens which equal 80 and the ones which  equals 18, the total sum is 98. So the sum of 26+35+14+23 is 98.</a:t>
            </a:r>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200" dirty="0" smtClean="0">
                <a:solidFill>
                  <a:schemeClr val="accent1"/>
                </a:solidFill>
                <a:latin typeface="Orly's Font 2" pitchFamily="66" charset="0"/>
              </a:rPr>
              <a:t>The</a:t>
            </a:r>
            <a:r>
              <a:rPr lang="en-US" sz="1200" baseline="0" dirty="0" smtClean="0">
                <a:solidFill>
                  <a:schemeClr val="accent1"/>
                </a:solidFill>
                <a:latin typeface="Orly's Font 2" pitchFamily="66" charset="0"/>
              </a:rPr>
              <a:t> next week the farmer picked  33 tomatoes </a:t>
            </a:r>
            <a:r>
              <a:rPr lang="en-US" sz="1200" dirty="0" smtClean="0">
                <a:solidFill>
                  <a:schemeClr val="accent1"/>
                </a:solidFill>
                <a:latin typeface="Orly's Font 2" pitchFamily="66" charset="0"/>
              </a:rPr>
              <a:t>On Monday on Tuesday he picked 24 tomatoes,  Wednesday he picked</a:t>
            </a:r>
            <a:r>
              <a:rPr lang="en-US" sz="1200" baseline="0" dirty="0" smtClean="0">
                <a:solidFill>
                  <a:schemeClr val="accent1"/>
                </a:solidFill>
                <a:latin typeface="Orly's Font 2" pitchFamily="66" charset="0"/>
              </a:rPr>
              <a:t> </a:t>
            </a:r>
            <a:r>
              <a:rPr lang="en-US" sz="1200" dirty="0" smtClean="0">
                <a:solidFill>
                  <a:schemeClr val="accent1"/>
                </a:solidFill>
                <a:latin typeface="Orly's Font 2" pitchFamily="66" charset="0"/>
              </a:rPr>
              <a:t> 17 tomatoes and Thursday he harvested 12 tomatoes. How many tomatoes did he harvest in all?</a:t>
            </a:r>
          </a:p>
          <a:p>
            <a:pPr marL="0" indent="0" algn="l">
              <a:buFont typeface="Wingdings" pitchFamily="2" charset="2"/>
              <a:buNone/>
            </a:pPr>
            <a:r>
              <a:rPr lang="en-US" sz="1200" dirty="0" smtClean="0">
                <a:solidFill>
                  <a:schemeClr val="accent1"/>
                </a:solidFill>
                <a:latin typeface="Orly's Font 2" pitchFamily="66" charset="0"/>
              </a:rPr>
              <a:t>We need to add the 33, 24, 17 and 12 tomatoes</a:t>
            </a:r>
            <a:r>
              <a:rPr lang="en-US" sz="1200" baseline="0" dirty="0" smtClean="0">
                <a:solidFill>
                  <a:schemeClr val="accent1"/>
                </a:solidFill>
                <a:latin typeface="Orly's Font 2" pitchFamily="66" charset="0"/>
              </a:rPr>
              <a:t> to find out how many the farmer picked. </a:t>
            </a:r>
            <a:endParaRPr lang="en-US" sz="1200" dirty="0">
              <a:solidFill>
                <a:schemeClr val="accent1"/>
              </a:solidFill>
              <a:latin typeface="Orly's Font 2" pitchFamily="66" charset="0"/>
            </a:endParaRP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This is an addition example that  has 4 addends: 33,24,17 and 12. One way we can decompose in order to add to decompose the tens and the ones.  First we will decompose the tens we will decompose the 30 from the 33; the 20 from 24 the 10 from the 17 and the 10 from the 12. we can add 30+20+10+10 which equals 70. Then we can decompose the ones; the 3 from the 33 the 4 from the 24 the 7 from the 17 and the 2 from the 12. We can then add the ones. When I look at 6+5+4+3. I automatically see the 3+7 which equals 10. We then add the 4 + 2 which equals 6 . We can then add the 10 + 6 = 16. We can now add the tens which equal 70 and the ones which  equals 16, the total sum is 86. So the sum </a:t>
            </a:r>
            <a:r>
              <a:rPr lang="en-US" baseline="0" smtClean="0"/>
              <a:t>of 33+24+17+12 = 86.</a:t>
            </a:r>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5"/>
                </a:solidFill>
                <a:latin typeface="Orly's Font 2" pitchFamily="66" charset="0"/>
                <a:ea typeface="Verdana" pitchFamily="34" charset="0"/>
                <a:cs typeface="Verdana" pitchFamily="34" charset="0"/>
              </a:rPr>
              <a:t>In this lesson you have learned how to add 4 two-digit numbers </a:t>
            </a:r>
            <a:r>
              <a:rPr lang="en-US" sz="1200" dirty="0" smtClean="0">
                <a:solidFill>
                  <a:schemeClr val="accent1"/>
                </a:solidFill>
                <a:latin typeface="Orly's Font 2" pitchFamily="66" charset="0"/>
                <a:ea typeface="Verdana" pitchFamily="34" charset="0"/>
                <a:cs typeface="Verdana" pitchFamily="34" charset="0"/>
              </a:rPr>
              <a:t>by decomposing.</a:t>
            </a:r>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83731"/>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4606572"/>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4.tiff"/><Relationship Id="rId4" Type="http://schemas.openxmlformats.org/officeDocument/2006/relationships/image" Target="../media/image3.tif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4.tiff"/><Relationship Id="rId4" Type="http://schemas.openxmlformats.org/officeDocument/2006/relationships/image" Target="../media/image3.tif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28800" y="1657350"/>
            <a:ext cx="5486400" cy="954107"/>
          </a:xfrm>
        </p:spPr>
        <p:txBody>
          <a:bodyPr>
            <a:spAutoFit/>
          </a:bodyPr>
          <a:lstStyle/>
          <a:p>
            <a:pPr marL="0" indent="0" algn="ctr">
              <a:buNone/>
            </a:pPr>
            <a:r>
              <a:rPr lang="en-US" sz="2800" dirty="0" smtClean="0">
                <a:solidFill>
                  <a:schemeClr val="accent5"/>
                </a:solidFill>
              </a:rPr>
              <a:t>How do you add 4 two-digit numbers ?</a:t>
            </a:r>
            <a:endParaRPr lang="en-US" sz="2800" dirty="0">
              <a:solidFill>
                <a:schemeClr val="accent5"/>
              </a:solidFill>
            </a:endParaRPr>
          </a:p>
        </p:txBody>
      </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31711" y="1418288"/>
            <a:ext cx="6872289" cy="1318051"/>
          </a:xfrm>
          <a:prstGeom prst="rect">
            <a:avLst/>
          </a:prstGeom>
          <a:noFill/>
        </p:spPr>
        <p:txBody>
          <a:bodyPr wrap="square">
            <a:spAutoFit/>
          </a:bodyPr>
          <a:lstStyle/>
          <a:p>
            <a:pPr algn="ctr">
              <a:defRPr/>
            </a:pPr>
            <a:r>
              <a:rPr lang="en-US" sz="3600" dirty="0" smtClean="0">
                <a:solidFill>
                  <a:schemeClr val="accent5"/>
                </a:solidFill>
                <a:latin typeface="Orly's Font 2" pitchFamily="66" charset="0"/>
                <a:ea typeface="Verdana" pitchFamily="34" charset="0"/>
                <a:cs typeface="Verdana" pitchFamily="34" charset="0"/>
              </a:rPr>
              <a:t>In </a:t>
            </a:r>
            <a:r>
              <a:rPr lang="en-US" sz="3600" dirty="0">
                <a:solidFill>
                  <a:schemeClr val="accent5"/>
                </a:solidFill>
                <a:latin typeface="Orly's Font 2" pitchFamily="66" charset="0"/>
                <a:ea typeface="Verdana" pitchFamily="34" charset="0"/>
                <a:cs typeface="Verdana" pitchFamily="34" charset="0"/>
              </a:rPr>
              <a:t>this lesson you </a:t>
            </a:r>
            <a:r>
              <a:rPr lang="en-US" sz="3600" dirty="0" smtClean="0">
                <a:solidFill>
                  <a:schemeClr val="accent5"/>
                </a:solidFill>
                <a:latin typeface="Orly's Font 2" pitchFamily="66" charset="0"/>
                <a:ea typeface="Verdana" pitchFamily="34" charset="0"/>
                <a:cs typeface="Verdana" pitchFamily="34" charset="0"/>
              </a:rPr>
              <a:t>will learn how to add 4 two-digit numbers </a:t>
            </a:r>
            <a:r>
              <a:rPr lang="en-US" sz="3600" dirty="0" smtClean="0">
                <a:solidFill>
                  <a:schemeClr val="accent1"/>
                </a:solidFill>
                <a:latin typeface="Orly's Font 2" pitchFamily="66" charset="0"/>
                <a:ea typeface="Verdana" pitchFamily="34" charset="0"/>
                <a:cs typeface="Verdana" pitchFamily="34" charset="0"/>
              </a:rPr>
              <a:t>by decomposing.</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342900" y="1234440"/>
            <a:ext cx="7886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Decomposing</a:t>
            </a:r>
            <a:r>
              <a:rPr lang="en-US" sz="2800" dirty="0" smtClean="0">
                <a:solidFill>
                  <a:schemeClr val="accent1"/>
                </a:solidFill>
                <a:latin typeface="Orly's Font 2" pitchFamily="66" charset="0"/>
              </a:rPr>
              <a:t> is </a:t>
            </a:r>
            <a:r>
              <a:rPr lang="en-US" sz="2800" dirty="0" smtClean="0">
                <a:solidFill>
                  <a:schemeClr val="accent3"/>
                </a:solidFill>
                <a:latin typeface="Orly's Font 2" pitchFamily="66" charset="0"/>
              </a:rPr>
              <a:t>taking apart </a:t>
            </a:r>
            <a:r>
              <a:rPr lang="en-US" sz="2800" dirty="0" smtClean="0">
                <a:solidFill>
                  <a:schemeClr val="accent1"/>
                </a:solidFill>
                <a:latin typeface="Orly's Font 2" pitchFamily="66" charset="0"/>
              </a:rPr>
              <a:t>a number</a:t>
            </a:r>
            <a:endParaRPr lang="en-US" sz="2800" dirty="0">
              <a:solidFill>
                <a:schemeClr val="accent1"/>
              </a:solidFill>
              <a:latin typeface="Orly's Font 2" pitchFamily="66" charset="0"/>
            </a:endParaRPr>
          </a:p>
        </p:txBody>
      </p:sp>
      <p:sp>
        <p:nvSpPr>
          <p:cNvPr id="5" name="Text Placeholder 2"/>
          <p:cNvSpPr txBox="1">
            <a:spLocks/>
          </p:cNvSpPr>
          <p:nvPr/>
        </p:nvSpPr>
        <p:spPr bwMode="auto">
          <a:xfrm>
            <a:off x="939800" y="2160588"/>
            <a:ext cx="2232025" cy="523875"/>
          </a:xfrm>
          <a:prstGeom prst="rect">
            <a:avLst/>
          </a:prstGeom>
          <a:noFill/>
          <a:ln>
            <a:noFill/>
          </a:ln>
          <a:extLst/>
        </p:spPr>
        <p:txBody>
          <a:bodyPr>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defRPr/>
            </a:pPr>
            <a:r>
              <a:rPr lang="en-US" sz="2800" dirty="0" smtClean="0">
                <a:solidFill>
                  <a:schemeClr val="accent5"/>
                </a:solidFill>
                <a:latin typeface="Orly's Font 2" pitchFamily="66" charset="0"/>
              </a:rPr>
              <a:t>5</a:t>
            </a:r>
            <a:endParaRPr lang="en-US" sz="2800" dirty="0">
              <a:solidFill>
                <a:schemeClr val="accent5"/>
              </a:solidFill>
              <a:latin typeface="Orly's Font 2" pitchFamily="66" charset="0"/>
            </a:endParaRPr>
          </a:p>
        </p:txBody>
      </p:sp>
      <p:grpSp>
        <p:nvGrpSpPr>
          <p:cNvPr id="6" name="Group 5"/>
          <p:cNvGrpSpPr>
            <a:grpSpLocks/>
          </p:cNvGrpSpPr>
          <p:nvPr/>
        </p:nvGrpSpPr>
        <p:grpSpPr bwMode="auto">
          <a:xfrm>
            <a:off x="331788" y="3074988"/>
            <a:ext cx="1401762" cy="1336675"/>
            <a:chOff x="330996" y="3074233"/>
            <a:chExt cx="1401946" cy="1337331"/>
          </a:xfrm>
        </p:grpSpPr>
        <p:sp>
          <p:nvSpPr>
            <p:cNvPr id="7" name="Rectangle 6"/>
            <p:cNvSpPr>
              <a:spLocks noChangeAspect="1"/>
            </p:cNvSpPr>
            <p:nvPr/>
          </p:nvSpPr>
          <p:spPr>
            <a:xfrm rot="5400000">
              <a:off x="1080352" y="3565052"/>
              <a:ext cx="236654" cy="230217"/>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sp>
          <p:nvSpPr>
            <p:cNvPr id="8" name="Rectangle 7"/>
            <p:cNvSpPr>
              <a:spLocks noChangeAspect="1"/>
            </p:cNvSpPr>
            <p:nvPr/>
          </p:nvSpPr>
          <p:spPr>
            <a:xfrm rot="5400000">
              <a:off x="776305" y="3565846"/>
              <a:ext cx="236654" cy="22863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sp>
          <p:nvSpPr>
            <p:cNvPr id="9" name="Rectangle 8"/>
            <p:cNvSpPr>
              <a:spLocks noChangeAspect="1"/>
            </p:cNvSpPr>
            <p:nvPr/>
          </p:nvSpPr>
          <p:spPr>
            <a:xfrm rot="5400000">
              <a:off x="472259" y="3565052"/>
              <a:ext cx="236654" cy="230218"/>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sp>
          <p:nvSpPr>
            <p:cNvPr id="10" name="Oval 9"/>
            <p:cNvSpPr/>
            <p:nvPr/>
          </p:nvSpPr>
          <p:spPr>
            <a:xfrm>
              <a:off x="330996" y="3074233"/>
              <a:ext cx="1401946" cy="1337331"/>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sp>
          <p:nvSpPr>
            <p:cNvPr id="11" name="Rectangle 10"/>
            <p:cNvSpPr>
              <a:spLocks noChangeAspect="1"/>
            </p:cNvSpPr>
            <p:nvPr/>
          </p:nvSpPr>
          <p:spPr>
            <a:xfrm rot="5400000">
              <a:off x="1385192" y="3565052"/>
              <a:ext cx="236654" cy="230217"/>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grpSp>
      <p:grpSp>
        <p:nvGrpSpPr>
          <p:cNvPr id="12" name="Group 6"/>
          <p:cNvGrpSpPr>
            <a:grpSpLocks/>
          </p:cNvGrpSpPr>
          <p:nvPr/>
        </p:nvGrpSpPr>
        <p:grpSpPr bwMode="auto">
          <a:xfrm>
            <a:off x="2420938" y="3098800"/>
            <a:ext cx="1371600" cy="1320800"/>
            <a:chOff x="2420714" y="3098217"/>
            <a:chExt cx="1371600" cy="1321480"/>
          </a:xfrm>
        </p:grpSpPr>
        <p:sp>
          <p:nvSpPr>
            <p:cNvPr id="13" name="Rectangle 12"/>
            <p:cNvSpPr>
              <a:spLocks noChangeAspect="1"/>
            </p:cNvSpPr>
            <p:nvPr/>
          </p:nvSpPr>
          <p:spPr>
            <a:xfrm rot="5400000">
              <a:off x="2988184" y="3626392"/>
              <a:ext cx="236660" cy="22860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sp>
          <p:nvSpPr>
            <p:cNvPr id="14" name="Oval 13"/>
            <p:cNvSpPr/>
            <p:nvPr/>
          </p:nvSpPr>
          <p:spPr>
            <a:xfrm>
              <a:off x="2420714" y="3098217"/>
              <a:ext cx="1371600" cy="132148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grpSp>
      <p:cxnSp>
        <p:nvCxnSpPr>
          <p:cNvPr id="15" name="Straight Arrow Connector 14"/>
          <p:cNvCxnSpPr/>
          <p:nvPr/>
        </p:nvCxnSpPr>
        <p:spPr>
          <a:xfrm flipH="1">
            <a:off x="1389063" y="2581275"/>
            <a:ext cx="585787" cy="493713"/>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138363" y="2597150"/>
            <a:ext cx="565150" cy="5794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7" name="Text Placeholder 2"/>
          <p:cNvSpPr txBox="1">
            <a:spLocks/>
          </p:cNvSpPr>
          <p:nvPr/>
        </p:nvSpPr>
        <p:spPr bwMode="auto">
          <a:xfrm>
            <a:off x="5616575" y="2162705"/>
            <a:ext cx="2232025" cy="523875"/>
          </a:xfrm>
          <a:prstGeom prst="rect">
            <a:avLst/>
          </a:prstGeom>
          <a:noFill/>
          <a:ln>
            <a:noFill/>
          </a:ln>
          <a:extLst/>
        </p:spPr>
        <p:txBody>
          <a:bodyPr>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defRPr/>
            </a:pPr>
            <a:r>
              <a:rPr lang="en-US" sz="2800" dirty="0" smtClean="0">
                <a:solidFill>
                  <a:schemeClr val="accent3"/>
                </a:solidFill>
                <a:latin typeface="Orly's Font 2" pitchFamily="66" charset="0"/>
              </a:rPr>
              <a:t>23</a:t>
            </a:r>
            <a:endParaRPr lang="en-US" sz="2800" dirty="0">
              <a:solidFill>
                <a:schemeClr val="accent3"/>
              </a:solidFill>
              <a:latin typeface="Orly's Font 2" pitchFamily="66" charset="0"/>
            </a:endParaRPr>
          </a:p>
        </p:txBody>
      </p:sp>
      <p:sp>
        <p:nvSpPr>
          <p:cNvPr id="18" name="Text Placeholder 2"/>
          <p:cNvSpPr txBox="1">
            <a:spLocks/>
          </p:cNvSpPr>
          <p:nvPr/>
        </p:nvSpPr>
        <p:spPr bwMode="auto">
          <a:xfrm>
            <a:off x="6665913" y="3523193"/>
            <a:ext cx="2232025" cy="523875"/>
          </a:xfrm>
          <a:prstGeom prst="rect">
            <a:avLst/>
          </a:prstGeom>
          <a:noFill/>
          <a:ln>
            <a:noFill/>
          </a:ln>
          <a:extLst/>
        </p:spPr>
        <p:txBody>
          <a:bodyPr>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defRPr/>
            </a:pPr>
            <a:r>
              <a:rPr lang="en-US" sz="2800" dirty="0" smtClean="0">
                <a:solidFill>
                  <a:schemeClr val="accent5"/>
                </a:solidFill>
                <a:latin typeface="Orly's Font 2" pitchFamily="66" charset="0"/>
              </a:rPr>
              <a:t>3</a:t>
            </a:r>
            <a:endParaRPr lang="en-US" sz="2800" dirty="0">
              <a:solidFill>
                <a:schemeClr val="accent5"/>
              </a:solidFill>
              <a:latin typeface="Orly's Font 2" pitchFamily="66" charset="0"/>
            </a:endParaRPr>
          </a:p>
        </p:txBody>
      </p:sp>
      <p:sp>
        <p:nvSpPr>
          <p:cNvPr id="19" name="Text Placeholder 2"/>
          <p:cNvSpPr txBox="1">
            <a:spLocks/>
          </p:cNvSpPr>
          <p:nvPr/>
        </p:nvSpPr>
        <p:spPr bwMode="auto">
          <a:xfrm>
            <a:off x="4973638" y="3523193"/>
            <a:ext cx="1257300" cy="523875"/>
          </a:xfrm>
          <a:prstGeom prst="rect">
            <a:avLst/>
          </a:prstGeom>
          <a:noFill/>
          <a:ln>
            <a:noFill/>
          </a:ln>
          <a:extLst/>
        </p:spPr>
        <p:txBody>
          <a:bodyPr>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defRPr/>
            </a:pPr>
            <a:r>
              <a:rPr lang="en-US" sz="2800" dirty="0" smtClean="0">
                <a:solidFill>
                  <a:schemeClr val="accent5"/>
                </a:solidFill>
                <a:latin typeface="Orly's Font 2" pitchFamily="66" charset="0"/>
              </a:rPr>
              <a:t>20</a:t>
            </a:r>
            <a:endParaRPr lang="en-US" sz="2800" dirty="0">
              <a:solidFill>
                <a:schemeClr val="accent5"/>
              </a:solidFill>
              <a:latin typeface="Orly's Font 2" pitchFamily="66" charset="0"/>
            </a:endParaRPr>
          </a:p>
        </p:txBody>
      </p:sp>
      <p:cxnSp>
        <p:nvCxnSpPr>
          <p:cNvPr id="20" name="Straight Arrow Connector 19"/>
          <p:cNvCxnSpPr/>
          <p:nvPr/>
        </p:nvCxnSpPr>
        <p:spPr>
          <a:xfrm flipH="1">
            <a:off x="5822950" y="2664355"/>
            <a:ext cx="842963" cy="8588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6813550" y="2640543"/>
            <a:ext cx="838200" cy="94615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iterate type="lt">
                                    <p:tmAbs val="80"/>
                                  </p:iterate>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par>
                          <p:cTn id="38" fill="hold">
                            <p:stCondLst>
                              <p:cond delay="500"/>
                            </p:stCondLst>
                            <p:childTnLst>
                              <p:par>
                                <p:cTn id="39" presetID="1" presetClass="entr" presetSubtype="0" fill="hold" grpId="0" nodeType="afterEffect">
                                  <p:stCondLst>
                                    <p:cond delay="0"/>
                                  </p:stCondLst>
                                  <p:iterate type="lt">
                                    <p:tmAbs val="80"/>
                                  </p:iterate>
                                  <p:childTnLst>
                                    <p:set>
                                      <p:cBhvr>
                                        <p:cTn id="40" dur="1" fill="hold">
                                          <p:stCondLst>
                                            <p:cond delay="0"/>
                                          </p:stCondLst>
                                        </p:cTn>
                                        <p:tgtEl>
                                          <p:spTgt spid="1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childTnLst>
                          </p:cTn>
                        </p:par>
                        <p:par>
                          <p:cTn id="46" fill="hold">
                            <p:stCondLst>
                              <p:cond delay="581"/>
                            </p:stCondLst>
                            <p:childTnLst>
                              <p:par>
                                <p:cTn id="47" presetID="1" presetClass="entr" presetSubtype="0" fill="hold" grpId="0" nodeType="afterEffect">
                                  <p:stCondLst>
                                    <p:cond delay="0"/>
                                  </p:stCondLst>
                                  <p:iterate type="lt">
                                    <p:tmAbs val="80"/>
                                  </p:iterate>
                                  <p:childTnLst>
                                    <p:set>
                                      <p:cBhvr>
                                        <p:cTn id="4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17"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 Placeholder 3"/>
          <p:cNvSpPr txBox="1">
            <a:spLocks/>
          </p:cNvSpPr>
          <p:nvPr/>
        </p:nvSpPr>
        <p:spPr bwMode="auto">
          <a:xfrm>
            <a:off x="1882775" y="1432162"/>
            <a:ext cx="65214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In addition the order of the addends changes the sum.</a:t>
            </a:r>
            <a:endParaRPr lang="en-US" sz="2800" dirty="0">
              <a:solidFill>
                <a:schemeClr val="accent1"/>
              </a:solidFill>
              <a:latin typeface="Orly's Font 2" pitchFamily="66" charset="0"/>
            </a:endParaRPr>
          </a:p>
        </p:txBody>
      </p:sp>
      <p:sp>
        <p:nvSpPr>
          <p:cNvPr id="2" name="Multiply 1"/>
          <p:cNvSpPr/>
          <p:nvPr/>
        </p:nvSpPr>
        <p:spPr>
          <a:xfrm>
            <a:off x="3657600" y="1583695"/>
            <a:ext cx="1143000" cy="1061710"/>
          </a:xfrm>
          <a:prstGeom prst="mathMultiply">
            <a:avLst/>
          </a:prstGeom>
          <a:solidFill>
            <a:srgbClr val="FF0000"/>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sp>
        <p:nvSpPr>
          <p:cNvPr id="56" name="Text Placeholder 3"/>
          <p:cNvSpPr txBox="1">
            <a:spLocks/>
          </p:cNvSpPr>
          <p:nvPr/>
        </p:nvSpPr>
        <p:spPr bwMode="auto">
          <a:xfrm>
            <a:off x="2657475" y="2533801"/>
            <a:ext cx="35718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a:solidFill>
                  <a:schemeClr val="accent3"/>
                </a:solidFill>
                <a:latin typeface="Orly's Font 2" pitchFamily="66" charset="0"/>
              </a:rPr>
              <a:t>d</a:t>
            </a:r>
            <a:r>
              <a:rPr lang="en-US" sz="2800" dirty="0" smtClean="0">
                <a:solidFill>
                  <a:schemeClr val="accent3"/>
                </a:solidFill>
                <a:latin typeface="Orly's Font 2" pitchFamily="66" charset="0"/>
              </a:rPr>
              <a:t>oes not change</a:t>
            </a:r>
            <a:endParaRPr lang="en-US" sz="2800" dirty="0">
              <a:solidFill>
                <a:schemeClr val="accent3"/>
              </a:solidFill>
              <a:latin typeface="Orly's Font 2" pitchFamily="66" charset="0"/>
            </a:endParaRPr>
          </a:p>
        </p:txBody>
      </p:sp>
      <p:sp>
        <p:nvSpPr>
          <p:cNvPr id="57" name="Text Placeholder 3"/>
          <p:cNvSpPr txBox="1">
            <a:spLocks/>
          </p:cNvSpPr>
          <p:nvPr/>
        </p:nvSpPr>
        <p:spPr bwMode="auto">
          <a:xfrm>
            <a:off x="1828800" y="3501247"/>
            <a:ext cx="22288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10 + 7 = 17</a:t>
            </a:r>
            <a:endParaRPr lang="en-US" sz="2800" dirty="0">
              <a:solidFill>
                <a:schemeClr val="accent5"/>
              </a:solidFill>
              <a:latin typeface="Orly's Font 2" pitchFamily="66" charset="0"/>
            </a:endParaRPr>
          </a:p>
        </p:txBody>
      </p:sp>
      <p:sp>
        <p:nvSpPr>
          <p:cNvPr id="58" name="Text Placeholder 3"/>
          <p:cNvSpPr txBox="1">
            <a:spLocks/>
          </p:cNvSpPr>
          <p:nvPr/>
        </p:nvSpPr>
        <p:spPr bwMode="auto">
          <a:xfrm>
            <a:off x="5143500" y="3501247"/>
            <a:ext cx="2171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7 + 10 = 17</a:t>
            </a:r>
            <a:endParaRPr lang="en-US" sz="2800" dirty="0">
              <a:solidFill>
                <a:schemeClr val="accent5"/>
              </a:solidFill>
              <a:latin typeface="Orly's Font 2" pitchFamily="66" charset="0"/>
            </a:endParaRPr>
          </a:p>
        </p:txBody>
      </p:sp>
    </p:spTree>
    <p:extLst>
      <p:ext uri="{BB962C8B-B14F-4D97-AF65-F5344CB8AC3E}">
        <p14:creationId xmlns:p14="http://schemas.microsoft.com/office/powerpoint/2010/main" val="47269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500"/>
                            </p:stCondLst>
                            <p:childTnLst>
                              <p:par>
                                <p:cTn id="13" presetID="1" presetClass="entr" presetSubtype="0" fill="hold" grpId="0" nodeType="afterEffect">
                                  <p:stCondLst>
                                    <p:cond delay="0"/>
                                  </p:stCondLst>
                                  <p:iterate type="lt">
                                    <p:tmAbs val="80"/>
                                  </p:iterate>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80"/>
                                  </p:iterate>
                                  <p:childTnLst>
                                    <p:set>
                                      <p:cBhvr>
                                        <p:cTn id="18" dur="1" fill="hold">
                                          <p:stCondLst>
                                            <p:cond delay="0"/>
                                          </p:stCondLst>
                                        </p:cTn>
                                        <p:tgtEl>
                                          <p:spTgt spid="57">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type="lt">
                                    <p:tmAbs val="80"/>
                                  </p:iterate>
                                  <p:childTnLst>
                                    <p:set>
                                      <p:cBhvr>
                                        <p:cTn id="22"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2" grpId="0" animBg="1"/>
      <p:bldP spid="56" grpId="0"/>
      <p:bldP spid="57" grpId="0" build="p"/>
      <p:bldP spid="5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114300" y="863946"/>
            <a:ext cx="89154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The farmer grew tomatoes. On Monday he picked 26 tomatoes, on Tuesday he picked 35 tomatoes, Wednesday he picked 14 tomatoes and Thursday he picked 23 tomatoes. How many tomatoes did he pick in all?</a:t>
            </a:r>
            <a:endParaRPr lang="en-US" sz="2800" dirty="0">
              <a:solidFill>
                <a:schemeClr val="accent1"/>
              </a:solidFill>
              <a:latin typeface="Orly's Font 2" pitchFamily="66" charset="0"/>
            </a:endParaRPr>
          </a:p>
        </p:txBody>
      </p:sp>
      <p:sp>
        <p:nvSpPr>
          <p:cNvPr id="8" name="Rectangle 7"/>
          <p:cNvSpPr/>
          <p:nvPr/>
        </p:nvSpPr>
        <p:spPr>
          <a:xfrm>
            <a:off x="1600200" y="1286194"/>
            <a:ext cx="506770" cy="477320"/>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 name="Rectangle 8"/>
          <p:cNvSpPr/>
          <p:nvPr/>
        </p:nvSpPr>
        <p:spPr>
          <a:xfrm>
            <a:off x="8343900" y="1230786"/>
            <a:ext cx="506770" cy="477320"/>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Rectangle 9"/>
          <p:cNvSpPr/>
          <p:nvPr/>
        </p:nvSpPr>
        <p:spPr>
          <a:xfrm>
            <a:off x="6481690" y="1690467"/>
            <a:ext cx="460700" cy="477320"/>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 name="Rectangle 10"/>
          <p:cNvSpPr/>
          <p:nvPr/>
        </p:nvSpPr>
        <p:spPr>
          <a:xfrm>
            <a:off x="5029200" y="2114550"/>
            <a:ext cx="557447" cy="477320"/>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39038" t="7174" r="36973" b="19590"/>
          <a:stretch/>
        </p:blipFill>
        <p:spPr>
          <a:xfrm>
            <a:off x="5192889" y="2980110"/>
            <a:ext cx="1411111" cy="2163390"/>
          </a:xfrm>
          <a:prstGeom prst="ellipse">
            <a:avLst/>
          </a:prstGeom>
          <a:ln>
            <a:noFill/>
          </a:ln>
          <a:effectLst>
            <a:softEdge rad="112500"/>
          </a:effectLst>
        </p:spPr>
      </p:pic>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37979" t="7174" r="37649" b="19590"/>
          <a:stretch/>
        </p:blipFill>
        <p:spPr>
          <a:xfrm>
            <a:off x="2857500" y="3039730"/>
            <a:ext cx="1433689" cy="2163390"/>
          </a:xfrm>
          <a:prstGeom prst="ellipse">
            <a:avLst/>
          </a:prstGeom>
          <a:ln>
            <a:noFill/>
          </a:ln>
          <a:effectLst>
            <a:softEdge rad="112500"/>
          </a:effectLst>
        </p:spPr>
      </p:pic>
      <p:pic>
        <p:nvPicPr>
          <p:cNvPr id="14" name="Picture 13"/>
          <p:cNvPicPr>
            <a:picLocks noChangeAspect="1"/>
          </p:cNvPicPr>
          <p:nvPr/>
        </p:nvPicPr>
        <p:blipFill rotWithShape="1">
          <a:blip r:embed="rId4" cstate="print">
            <a:extLst>
              <a:ext uri="{28A0092B-C50C-407E-A947-70E740481C1C}">
                <a14:useLocalDpi xmlns:a14="http://schemas.microsoft.com/office/drawing/2010/main" val="0"/>
              </a:ext>
            </a:extLst>
          </a:blip>
          <a:srcRect l="37286" t="7174" r="35719" b="19590"/>
          <a:stretch/>
        </p:blipFill>
        <p:spPr>
          <a:xfrm>
            <a:off x="1943100" y="3524956"/>
            <a:ext cx="1160549" cy="1581150"/>
          </a:xfrm>
          <a:prstGeom prst="ellipse">
            <a:avLst/>
          </a:prstGeom>
          <a:ln>
            <a:noFill/>
          </a:ln>
          <a:effectLst>
            <a:softEdge rad="112500"/>
          </a:effectLst>
        </p:spPr>
      </p:pic>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38183" t="7174" r="37897" b="19590"/>
          <a:stretch/>
        </p:blipFill>
        <p:spPr>
          <a:xfrm>
            <a:off x="699911" y="2980110"/>
            <a:ext cx="1407060" cy="2163390"/>
          </a:xfrm>
          <a:prstGeom prst="ellipse">
            <a:avLst/>
          </a:prstGeom>
          <a:ln>
            <a:noFill/>
          </a:ln>
          <a:effectLst>
            <a:softEdge rad="112500"/>
          </a:effectLst>
        </p:spPr>
      </p:pic>
      <p:pic>
        <p:nvPicPr>
          <p:cNvPr id="15" name="Picture 14"/>
          <p:cNvPicPr>
            <a:picLocks noChangeAspect="1"/>
          </p:cNvPicPr>
          <p:nvPr/>
        </p:nvPicPr>
        <p:blipFill rotWithShape="1">
          <a:blip r:embed="rId5" cstate="print">
            <a:extLst>
              <a:ext uri="{28A0092B-C50C-407E-A947-70E740481C1C}">
                <a14:useLocalDpi xmlns:a14="http://schemas.microsoft.com/office/drawing/2010/main" val="0"/>
              </a:ext>
            </a:extLst>
          </a:blip>
          <a:srcRect l="37300" t="7174" r="37492" b="19590"/>
          <a:stretch/>
        </p:blipFill>
        <p:spPr>
          <a:xfrm>
            <a:off x="4109156" y="3582459"/>
            <a:ext cx="1083733" cy="1581150"/>
          </a:xfrm>
          <a:prstGeom prst="ellipse">
            <a:avLst/>
          </a:prstGeom>
          <a:ln>
            <a:noFill/>
          </a:ln>
          <a:effectLst>
            <a:softEdge rad="112500"/>
          </a:effectLst>
        </p:spPr>
      </p:pic>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0" presetClass="entr" presetSubtype="0" fill="hold" nodeType="withEffect">
                                  <p:stCondLst>
                                    <p:cond delay="2000"/>
                                  </p:stCondLst>
                                  <p:childTnLst>
                                    <p:set>
                                      <p:cBhvr>
                                        <p:cTn id="8" dur="1" fill="hold">
                                          <p:stCondLst>
                                            <p:cond delay="0"/>
                                          </p:stCondLst>
                                        </p:cTn>
                                        <p:tgtEl>
                                          <p:spTgt spid="13"/>
                                        </p:tgtEl>
                                        <p:attrNameLst>
                                          <p:attrName>style.visibility</p:attrName>
                                        </p:attrNameLst>
                                      </p:cBhvr>
                                      <p:to>
                                        <p:strVal val="visible"/>
                                      </p:to>
                                    </p:set>
                                    <p:animEffect transition="in" filter="fade">
                                      <p:cBhvr>
                                        <p:cTn id="9" dur="500"/>
                                        <p:tgtEl>
                                          <p:spTgt spid="13"/>
                                        </p:tgtEl>
                                      </p:cBhvr>
                                    </p:animEffect>
                                  </p:childTnLst>
                                </p:cTn>
                              </p:par>
                              <p:par>
                                <p:cTn id="10" presetID="10" presetClass="entr" presetSubtype="0" fill="hold" nodeType="withEffect">
                                  <p:stCondLst>
                                    <p:cond delay="200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ntr" presetSubtype="0" fill="hold" nodeType="withEffect">
                                  <p:stCondLst>
                                    <p:cond delay="20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200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nodeType="withEffect">
                                  <p:stCondLst>
                                    <p:cond delay="20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animBg="1"/>
      <p:bldP spid="9"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884767" y="1234439"/>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2</a:t>
            </a:r>
            <a:r>
              <a:rPr lang="en-US" sz="2800" dirty="0" smtClean="0">
                <a:solidFill>
                  <a:schemeClr val="accent1"/>
                </a:solidFill>
                <a:latin typeface="Orly's Font 2" pitchFamily="66" charset="0"/>
              </a:rPr>
              <a:t>6 + </a:t>
            </a:r>
            <a:r>
              <a:rPr lang="en-US" sz="2800" dirty="0" smtClean="0">
                <a:solidFill>
                  <a:schemeClr val="accent5"/>
                </a:solidFill>
                <a:latin typeface="Orly's Font 2" pitchFamily="66" charset="0"/>
              </a:rPr>
              <a:t>3</a:t>
            </a:r>
            <a:r>
              <a:rPr lang="en-US" sz="2800" dirty="0" smtClean="0">
                <a:solidFill>
                  <a:schemeClr val="accent1"/>
                </a:solidFill>
                <a:latin typeface="Orly's Font 2" pitchFamily="66" charset="0"/>
              </a:rPr>
              <a:t>5 + </a:t>
            </a:r>
            <a:r>
              <a:rPr lang="en-US" sz="2800" dirty="0" smtClean="0">
                <a:solidFill>
                  <a:schemeClr val="accent5"/>
                </a:solidFill>
                <a:latin typeface="Orly's Font 2" pitchFamily="66" charset="0"/>
              </a:rPr>
              <a:t>1</a:t>
            </a:r>
            <a:r>
              <a:rPr lang="en-US" sz="2800" dirty="0" smtClean="0">
                <a:solidFill>
                  <a:schemeClr val="accent1"/>
                </a:solidFill>
                <a:latin typeface="Orly's Font 2" pitchFamily="66" charset="0"/>
              </a:rPr>
              <a:t>4 + </a:t>
            </a:r>
            <a:r>
              <a:rPr lang="en-US" sz="2800" dirty="0" smtClean="0">
                <a:solidFill>
                  <a:schemeClr val="accent5"/>
                </a:solidFill>
                <a:latin typeface="Orly's Font 2" pitchFamily="66" charset="0"/>
              </a:rPr>
              <a:t>2</a:t>
            </a:r>
            <a:r>
              <a:rPr lang="en-US" sz="2800" dirty="0" smtClean="0">
                <a:solidFill>
                  <a:schemeClr val="accent1"/>
                </a:solidFill>
                <a:latin typeface="Orly's Font 2" pitchFamily="66" charset="0"/>
              </a:rPr>
              <a:t>3 = </a:t>
            </a:r>
            <a:endParaRPr lang="en-US" sz="2800" dirty="0">
              <a:solidFill>
                <a:schemeClr val="accent1"/>
              </a:solidFill>
              <a:latin typeface="Orly's Font 2" pitchFamily="66" charset="0"/>
            </a:endParaRPr>
          </a:p>
        </p:txBody>
      </p:sp>
      <p:sp>
        <p:nvSpPr>
          <p:cNvPr id="4" name="Text Placeholder 2"/>
          <p:cNvSpPr txBox="1">
            <a:spLocks/>
          </p:cNvSpPr>
          <p:nvPr/>
        </p:nvSpPr>
        <p:spPr bwMode="auto">
          <a:xfrm>
            <a:off x="992011" y="2114550"/>
            <a:ext cx="22775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Tens</a:t>
            </a:r>
            <a:endParaRPr lang="en-US" sz="2800" dirty="0">
              <a:solidFill>
                <a:schemeClr val="accent1"/>
              </a:solidFill>
              <a:latin typeface="Orly's Font 2" pitchFamily="66" charset="0"/>
            </a:endParaRPr>
          </a:p>
        </p:txBody>
      </p:sp>
      <p:sp>
        <p:nvSpPr>
          <p:cNvPr id="6" name="Text Placeholder 2"/>
          <p:cNvSpPr txBox="1">
            <a:spLocks/>
          </p:cNvSpPr>
          <p:nvPr/>
        </p:nvSpPr>
        <p:spPr bwMode="auto">
          <a:xfrm>
            <a:off x="6704010" y="3886201"/>
            <a:ext cx="43150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a:solidFill>
                  <a:schemeClr val="accent1"/>
                </a:solidFill>
                <a:latin typeface="Orly's Font 2" pitchFamily="66" charset="0"/>
              </a:rPr>
              <a:t>+</a:t>
            </a:r>
          </a:p>
        </p:txBody>
      </p:sp>
      <p:cxnSp>
        <p:nvCxnSpPr>
          <p:cNvPr id="7" name="Straight Arrow Connector 6"/>
          <p:cNvCxnSpPr/>
          <p:nvPr/>
        </p:nvCxnSpPr>
        <p:spPr>
          <a:xfrm flipH="1">
            <a:off x="484717" y="1674825"/>
            <a:ext cx="2544234" cy="1672725"/>
          </a:xfrm>
          <a:prstGeom prst="straightConnector1">
            <a:avLst/>
          </a:prstGeom>
          <a:ln w="38100">
            <a:solidFill>
              <a:schemeClr val="accent5"/>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1327027" y="1670995"/>
            <a:ext cx="2463570" cy="1723903"/>
          </a:xfrm>
          <a:prstGeom prst="straightConnector1">
            <a:avLst/>
          </a:prstGeom>
          <a:ln w="38100">
            <a:solidFill>
              <a:schemeClr val="accent5"/>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2286000" y="1650534"/>
            <a:ext cx="2397126" cy="1734920"/>
          </a:xfrm>
          <a:prstGeom prst="straightConnector1">
            <a:avLst/>
          </a:prstGeom>
          <a:ln w="38100">
            <a:solidFill>
              <a:schemeClr val="accent5"/>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3" name="Text Placeholder 2"/>
          <p:cNvSpPr txBox="1">
            <a:spLocks/>
          </p:cNvSpPr>
          <p:nvPr/>
        </p:nvSpPr>
        <p:spPr bwMode="auto">
          <a:xfrm>
            <a:off x="131588" y="3394898"/>
            <a:ext cx="10114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20 +</a:t>
            </a:r>
            <a:endParaRPr lang="en-US" sz="2800" dirty="0">
              <a:solidFill>
                <a:schemeClr val="accent1"/>
              </a:solidFill>
              <a:latin typeface="Orly's Font 2" pitchFamily="66" charset="0"/>
            </a:endParaRPr>
          </a:p>
        </p:txBody>
      </p:sp>
      <p:sp>
        <p:nvSpPr>
          <p:cNvPr id="14" name="Text Placeholder 2"/>
          <p:cNvSpPr txBox="1">
            <a:spLocks/>
          </p:cNvSpPr>
          <p:nvPr/>
        </p:nvSpPr>
        <p:spPr bwMode="auto">
          <a:xfrm>
            <a:off x="992011" y="3394898"/>
            <a:ext cx="109149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30 +</a:t>
            </a:r>
            <a:endParaRPr lang="en-US" sz="2800" dirty="0">
              <a:solidFill>
                <a:schemeClr val="accent1"/>
              </a:solidFill>
              <a:latin typeface="Orly's Font 2" pitchFamily="66" charset="0"/>
            </a:endParaRPr>
          </a:p>
        </p:txBody>
      </p:sp>
      <p:sp>
        <p:nvSpPr>
          <p:cNvPr id="15" name="Text Placeholder 2"/>
          <p:cNvSpPr txBox="1">
            <a:spLocks/>
          </p:cNvSpPr>
          <p:nvPr/>
        </p:nvSpPr>
        <p:spPr bwMode="auto">
          <a:xfrm>
            <a:off x="2857500" y="3394898"/>
            <a:ext cx="109149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20 </a:t>
            </a:r>
            <a:r>
              <a:rPr lang="en-US" sz="2800" dirty="0">
                <a:solidFill>
                  <a:schemeClr val="accent5"/>
                </a:solidFill>
                <a:latin typeface="Orly's Font 2" pitchFamily="66" charset="0"/>
              </a:rPr>
              <a:t>=</a:t>
            </a:r>
            <a:endParaRPr lang="en-US" sz="2800" dirty="0">
              <a:solidFill>
                <a:schemeClr val="accent1"/>
              </a:solidFill>
              <a:latin typeface="Orly's Font 2" pitchFamily="66" charset="0"/>
            </a:endParaRPr>
          </a:p>
        </p:txBody>
      </p:sp>
      <p:sp>
        <p:nvSpPr>
          <p:cNvPr id="16" name="Text Placeholder 2"/>
          <p:cNvSpPr txBox="1">
            <a:spLocks/>
          </p:cNvSpPr>
          <p:nvPr/>
        </p:nvSpPr>
        <p:spPr bwMode="auto">
          <a:xfrm>
            <a:off x="3744384" y="3394898"/>
            <a:ext cx="7782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8</a:t>
            </a:r>
            <a:r>
              <a:rPr lang="en-US" sz="2800" dirty="0" smtClean="0">
                <a:solidFill>
                  <a:schemeClr val="accent5"/>
                </a:solidFill>
                <a:latin typeface="Orly's Font 2" pitchFamily="66" charset="0"/>
              </a:rPr>
              <a:t>0</a:t>
            </a:r>
            <a:endParaRPr lang="en-US" sz="2800" dirty="0">
              <a:solidFill>
                <a:schemeClr val="accent1"/>
              </a:solidFill>
              <a:latin typeface="Orly's Font 2" pitchFamily="66" charset="0"/>
            </a:endParaRPr>
          </a:p>
        </p:txBody>
      </p:sp>
      <p:cxnSp>
        <p:nvCxnSpPr>
          <p:cNvPr id="17" name="Straight Arrow Connector 16"/>
          <p:cNvCxnSpPr/>
          <p:nvPr/>
        </p:nvCxnSpPr>
        <p:spPr>
          <a:xfrm>
            <a:off x="3227562" y="1622987"/>
            <a:ext cx="2378431" cy="1691813"/>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endCxn id="26" idx="0"/>
          </p:cNvCxnSpPr>
          <p:nvPr/>
        </p:nvCxnSpPr>
        <p:spPr>
          <a:xfrm>
            <a:off x="4864531" y="1578537"/>
            <a:ext cx="2212644" cy="1769013"/>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4103713" y="1622987"/>
            <a:ext cx="2378431" cy="1690069"/>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2" name="Text Placeholder 2"/>
          <p:cNvSpPr txBox="1">
            <a:spLocks/>
          </p:cNvSpPr>
          <p:nvPr/>
        </p:nvSpPr>
        <p:spPr bwMode="auto">
          <a:xfrm>
            <a:off x="5548873" y="3385454"/>
            <a:ext cx="7471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6 +</a:t>
            </a:r>
            <a:endParaRPr lang="en-US" sz="2800" dirty="0">
              <a:solidFill>
                <a:schemeClr val="accent1"/>
              </a:solidFill>
              <a:latin typeface="Orly's Font 2" pitchFamily="66" charset="0"/>
            </a:endParaRPr>
          </a:p>
        </p:txBody>
      </p:sp>
      <p:sp>
        <p:nvSpPr>
          <p:cNvPr id="23" name="Text Placeholder 2"/>
          <p:cNvSpPr txBox="1">
            <a:spLocks/>
          </p:cNvSpPr>
          <p:nvPr/>
        </p:nvSpPr>
        <p:spPr bwMode="auto">
          <a:xfrm>
            <a:off x="6142497" y="3385454"/>
            <a:ext cx="8377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5 +</a:t>
            </a:r>
            <a:endParaRPr lang="en-US" sz="2800" dirty="0">
              <a:solidFill>
                <a:schemeClr val="accent1"/>
              </a:solidFill>
              <a:latin typeface="Orly's Font 2" pitchFamily="66" charset="0"/>
            </a:endParaRPr>
          </a:p>
        </p:txBody>
      </p:sp>
      <p:sp>
        <p:nvSpPr>
          <p:cNvPr id="24" name="Text Placeholder 2"/>
          <p:cNvSpPr txBox="1">
            <a:spLocks/>
          </p:cNvSpPr>
          <p:nvPr/>
        </p:nvSpPr>
        <p:spPr bwMode="auto">
          <a:xfrm>
            <a:off x="7334817" y="3385454"/>
            <a:ext cx="11387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3 </a:t>
            </a:r>
            <a:r>
              <a:rPr lang="en-US" sz="2800" dirty="0">
                <a:solidFill>
                  <a:schemeClr val="accent1"/>
                </a:solidFill>
                <a:latin typeface="Orly's Font 2" pitchFamily="66" charset="0"/>
              </a:rPr>
              <a:t>=</a:t>
            </a:r>
          </a:p>
        </p:txBody>
      </p:sp>
      <p:sp>
        <p:nvSpPr>
          <p:cNvPr id="25" name="Text Placeholder 2"/>
          <p:cNvSpPr txBox="1">
            <a:spLocks/>
          </p:cNvSpPr>
          <p:nvPr/>
        </p:nvSpPr>
        <p:spPr bwMode="auto">
          <a:xfrm>
            <a:off x="7890657" y="3385454"/>
            <a:ext cx="12533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18</a:t>
            </a:r>
            <a:endParaRPr lang="en-US" sz="2800" dirty="0">
              <a:solidFill>
                <a:schemeClr val="accent1"/>
              </a:solidFill>
              <a:latin typeface="Orly's Font 2" pitchFamily="66" charset="0"/>
            </a:endParaRPr>
          </a:p>
        </p:txBody>
      </p:sp>
      <p:sp>
        <p:nvSpPr>
          <p:cNvPr id="26" name="Rectangle 25"/>
          <p:cNvSpPr/>
          <p:nvPr/>
        </p:nvSpPr>
        <p:spPr>
          <a:xfrm>
            <a:off x="6867766" y="3347550"/>
            <a:ext cx="418818" cy="433927"/>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 name="Rectangle 26"/>
          <p:cNvSpPr/>
          <p:nvPr/>
        </p:nvSpPr>
        <p:spPr>
          <a:xfrm>
            <a:off x="6213662" y="3393806"/>
            <a:ext cx="418818" cy="477320"/>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Text Placeholder 2"/>
          <p:cNvSpPr txBox="1">
            <a:spLocks/>
          </p:cNvSpPr>
          <p:nvPr/>
        </p:nvSpPr>
        <p:spPr bwMode="auto">
          <a:xfrm>
            <a:off x="6053747" y="3841314"/>
            <a:ext cx="7471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a:t>
            </a:r>
            <a:endParaRPr lang="en-US" sz="2800" dirty="0">
              <a:solidFill>
                <a:schemeClr val="accent1"/>
              </a:solidFill>
              <a:latin typeface="Orly's Font 2" pitchFamily="66" charset="0"/>
            </a:endParaRPr>
          </a:p>
        </p:txBody>
      </p:sp>
      <p:sp>
        <p:nvSpPr>
          <p:cNvPr id="30" name="Text Placeholder 2"/>
          <p:cNvSpPr txBox="1">
            <a:spLocks/>
          </p:cNvSpPr>
          <p:nvPr/>
        </p:nvSpPr>
        <p:spPr bwMode="auto">
          <a:xfrm>
            <a:off x="3625851" y="4196736"/>
            <a:ext cx="26927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80 + </a:t>
            </a:r>
            <a:r>
              <a:rPr lang="en-US" sz="2800" dirty="0" smtClean="0">
                <a:solidFill>
                  <a:schemeClr val="accent1"/>
                </a:solidFill>
                <a:latin typeface="Orly's Font 2" pitchFamily="66" charset="0"/>
              </a:rPr>
              <a:t>18</a:t>
            </a:r>
            <a:r>
              <a:rPr lang="en-US" sz="2800" dirty="0" smtClean="0">
                <a:solidFill>
                  <a:schemeClr val="accent5"/>
                </a:solidFill>
                <a:latin typeface="Orly's Font 2" pitchFamily="66" charset="0"/>
              </a:rPr>
              <a:t> = </a:t>
            </a:r>
            <a:r>
              <a:rPr lang="en-US" sz="2800" dirty="0">
                <a:solidFill>
                  <a:schemeClr val="accent3"/>
                </a:solidFill>
                <a:latin typeface="Orly's Font 2" pitchFamily="66" charset="0"/>
              </a:rPr>
              <a:t>9</a:t>
            </a:r>
            <a:r>
              <a:rPr lang="en-US" sz="2800" dirty="0" smtClean="0">
                <a:solidFill>
                  <a:schemeClr val="accent3"/>
                </a:solidFill>
                <a:latin typeface="Orly's Font 2" pitchFamily="66" charset="0"/>
              </a:rPr>
              <a:t>8</a:t>
            </a:r>
            <a:endParaRPr lang="en-US" sz="2800" dirty="0">
              <a:solidFill>
                <a:schemeClr val="accent3"/>
              </a:solidFill>
              <a:latin typeface="Orly's Font 2" pitchFamily="66" charset="0"/>
            </a:endParaRPr>
          </a:p>
        </p:txBody>
      </p:sp>
      <p:sp>
        <p:nvSpPr>
          <p:cNvPr id="32" name="Text Placeholder 2"/>
          <p:cNvSpPr txBox="1">
            <a:spLocks/>
          </p:cNvSpPr>
          <p:nvPr/>
        </p:nvSpPr>
        <p:spPr bwMode="auto">
          <a:xfrm>
            <a:off x="795234" y="1223001"/>
            <a:ext cx="80467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26 + 35 + 14 + 23 = 98</a:t>
            </a:r>
            <a:endParaRPr lang="en-US" sz="2800" dirty="0">
              <a:solidFill>
                <a:schemeClr val="accent3"/>
              </a:solidFill>
              <a:latin typeface="Orly's Font 2" pitchFamily="66" charset="0"/>
            </a:endParaRPr>
          </a:p>
        </p:txBody>
      </p:sp>
      <p:sp>
        <p:nvSpPr>
          <p:cNvPr id="28" name="Rectangle 27"/>
          <p:cNvSpPr/>
          <p:nvPr/>
        </p:nvSpPr>
        <p:spPr>
          <a:xfrm>
            <a:off x="2857500" y="1234439"/>
            <a:ext cx="506770" cy="433927"/>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Rectangle 30"/>
          <p:cNvSpPr/>
          <p:nvPr/>
        </p:nvSpPr>
        <p:spPr>
          <a:xfrm>
            <a:off x="3744384" y="1211712"/>
            <a:ext cx="557447" cy="433927"/>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 name="Rectangle 32"/>
          <p:cNvSpPr/>
          <p:nvPr/>
        </p:nvSpPr>
        <p:spPr>
          <a:xfrm>
            <a:off x="4584478" y="1216607"/>
            <a:ext cx="506770" cy="433927"/>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Rectangle 33"/>
          <p:cNvSpPr/>
          <p:nvPr/>
        </p:nvSpPr>
        <p:spPr>
          <a:xfrm>
            <a:off x="5548873" y="3371850"/>
            <a:ext cx="418818" cy="433927"/>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 name="Text Placeholder 2"/>
          <p:cNvSpPr txBox="1">
            <a:spLocks/>
          </p:cNvSpPr>
          <p:nvPr/>
        </p:nvSpPr>
        <p:spPr bwMode="auto">
          <a:xfrm>
            <a:off x="1890889" y="3394898"/>
            <a:ext cx="109149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10 +</a:t>
            </a:r>
            <a:endParaRPr lang="en-US" sz="2800" dirty="0">
              <a:solidFill>
                <a:schemeClr val="accent1"/>
              </a:solidFill>
              <a:latin typeface="Orly's Font 2" pitchFamily="66" charset="0"/>
            </a:endParaRPr>
          </a:p>
        </p:txBody>
      </p:sp>
      <p:cxnSp>
        <p:nvCxnSpPr>
          <p:cNvPr id="37" name="Straight Arrow Connector 36"/>
          <p:cNvCxnSpPr/>
          <p:nvPr/>
        </p:nvCxnSpPr>
        <p:spPr>
          <a:xfrm flipH="1">
            <a:off x="3151747" y="1636930"/>
            <a:ext cx="2397126" cy="1734920"/>
          </a:xfrm>
          <a:prstGeom prst="straightConnector1">
            <a:avLst/>
          </a:prstGeom>
          <a:ln w="38100">
            <a:solidFill>
              <a:schemeClr val="accent5"/>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8" name="Text Placeholder 2"/>
          <p:cNvSpPr txBox="1">
            <a:spLocks/>
          </p:cNvSpPr>
          <p:nvPr/>
        </p:nvSpPr>
        <p:spPr bwMode="auto">
          <a:xfrm>
            <a:off x="6845292" y="3375039"/>
            <a:ext cx="8377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4 +</a:t>
            </a:r>
            <a:endParaRPr lang="en-US" sz="2800" dirty="0">
              <a:solidFill>
                <a:schemeClr val="accent1"/>
              </a:solidFill>
              <a:latin typeface="Orly's Font 2" pitchFamily="66" charset="0"/>
            </a:endParaRPr>
          </a:p>
        </p:txBody>
      </p:sp>
      <p:cxnSp>
        <p:nvCxnSpPr>
          <p:cNvPr id="39" name="Straight Arrow Connector 38"/>
          <p:cNvCxnSpPr/>
          <p:nvPr/>
        </p:nvCxnSpPr>
        <p:spPr>
          <a:xfrm>
            <a:off x="5874164" y="3739318"/>
            <a:ext cx="324280" cy="203991"/>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H="1">
            <a:off x="6617262" y="3754085"/>
            <a:ext cx="405589" cy="203991"/>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2" name="Text Placeholder 2"/>
          <p:cNvSpPr txBox="1">
            <a:spLocks/>
          </p:cNvSpPr>
          <p:nvPr/>
        </p:nvSpPr>
        <p:spPr bwMode="auto">
          <a:xfrm>
            <a:off x="6902831" y="3841313"/>
            <a:ext cx="7471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8</a:t>
            </a:r>
            <a:endParaRPr lang="en-US" sz="2800" dirty="0">
              <a:solidFill>
                <a:schemeClr val="accent1"/>
              </a:solidFill>
              <a:latin typeface="Orly's Font 2" pitchFamily="66" charset="0"/>
            </a:endParaRPr>
          </a:p>
        </p:txBody>
      </p:sp>
      <p:cxnSp>
        <p:nvCxnSpPr>
          <p:cNvPr id="43" name="Straight Arrow Connector 42"/>
          <p:cNvCxnSpPr/>
          <p:nvPr/>
        </p:nvCxnSpPr>
        <p:spPr>
          <a:xfrm>
            <a:off x="6518538" y="3714127"/>
            <a:ext cx="681211" cy="274070"/>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H="1">
            <a:off x="7383339" y="3784206"/>
            <a:ext cx="405589" cy="203991"/>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7541122" y="3397989"/>
            <a:ext cx="418818" cy="477320"/>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 name="Rectangle 48"/>
          <p:cNvSpPr/>
          <p:nvPr/>
        </p:nvSpPr>
        <p:spPr>
          <a:xfrm>
            <a:off x="5412607" y="1216607"/>
            <a:ext cx="506770" cy="433927"/>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 name="Text Placeholder 2"/>
          <p:cNvSpPr txBox="1">
            <a:spLocks/>
          </p:cNvSpPr>
          <p:nvPr/>
        </p:nvSpPr>
        <p:spPr bwMode="auto">
          <a:xfrm>
            <a:off x="5555168" y="2114550"/>
            <a:ext cx="22775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Ones</a:t>
            </a:r>
            <a:endParaRPr lang="en-US" sz="2800" dirty="0">
              <a:solidFill>
                <a:schemeClr val="accent1"/>
              </a:solidFill>
              <a:latin typeface="Orly's Font 2" pitchFamily="66" charset="0"/>
            </a:endParaRPr>
          </a:p>
        </p:txBody>
      </p:sp>
      <p:cxnSp>
        <p:nvCxnSpPr>
          <p:cNvPr id="52" name="Straight Arrow Connector 51"/>
          <p:cNvCxnSpPr/>
          <p:nvPr/>
        </p:nvCxnSpPr>
        <p:spPr>
          <a:xfrm>
            <a:off x="5796509" y="1616441"/>
            <a:ext cx="1853443" cy="1755409"/>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xit" presetSubtype="0" fill="hold" grpId="1" nodeType="withEffect">
                                  <p:stCondLst>
                                    <p:cond delay="0"/>
                                  </p:stCondLst>
                                  <p:childTnLst>
                                    <p:animEffect transition="out" filter="fade">
                                      <p:cBhvr>
                                        <p:cTn id="18" dur="500"/>
                                        <p:tgtEl>
                                          <p:spTgt spid="28"/>
                                        </p:tgtEl>
                                      </p:cBhvr>
                                    </p:animEffect>
                                    <p:set>
                                      <p:cBhvr>
                                        <p:cTn id="19" dur="1" fill="hold">
                                          <p:stCondLst>
                                            <p:cond delay="499"/>
                                          </p:stCondLst>
                                        </p:cTn>
                                        <p:tgtEl>
                                          <p:spTgt spid="28"/>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par>
                                <p:cTn id="25" presetID="10" presetClass="exit" presetSubtype="0" fill="hold" grpId="1" nodeType="withEffect">
                                  <p:stCondLst>
                                    <p:cond delay="0"/>
                                  </p:stCondLst>
                                  <p:childTnLst>
                                    <p:animEffect transition="out" filter="fade">
                                      <p:cBhvr>
                                        <p:cTn id="26" dur="500"/>
                                        <p:tgtEl>
                                          <p:spTgt spid="31"/>
                                        </p:tgtEl>
                                      </p:cBhvr>
                                    </p:animEffect>
                                    <p:set>
                                      <p:cBhvr>
                                        <p:cTn id="27" dur="1" fill="hold">
                                          <p:stCondLst>
                                            <p:cond delay="499"/>
                                          </p:stCondLst>
                                        </p:cTn>
                                        <p:tgtEl>
                                          <p:spTgt spid="3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500"/>
                                        <p:tgtEl>
                                          <p:spTgt spid="49"/>
                                        </p:tgtEl>
                                      </p:cBhvr>
                                    </p:animEffect>
                                  </p:childTnLst>
                                </p:cTn>
                              </p:par>
                              <p:par>
                                <p:cTn id="33" presetID="10" presetClass="exit" presetSubtype="0" fill="hold" grpId="1" nodeType="withEffect">
                                  <p:stCondLst>
                                    <p:cond delay="0"/>
                                  </p:stCondLst>
                                  <p:childTnLst>
                                    <p:animEffect transition="out" filter="fade">
                                      <p:cBhvr>
                                        <p:cTn id="34" dur="500"/>
                                        <p:tgtEl>
                                          <p:spTgt spid="33"/>
                                        </p:tgtEl>
                                      </p:cBhvr>
                                    </p:animEffect>
                                    <p:set>
                                      <p:cBhvr>
                                        <p:cTn id="35" dur="1" fill="hold">
                                          <p:stCondLst>
                                            <p:cond delay="499"/>
                                          </p:stCondLst>
                                        </p:cTn>
                                        <p:tgtEl>
                                          <p:spTgt spid="3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iterate type="lt">
                                    <p:tmAbs val="80"/>
                                  </p:iterate>
                                  <p:childTnLst>
                                    <p:set>
                                      <p:cBhvr>
                                        <p:cTn id="39" dur="1" fill="hold">
                                          <p:stCondLst>
                                            <p:cond delay="0"/>
                                          </p:stCondLst>
                                        </p:cTn>
                                        <p:tgtEl>
                                          <p:spTgt spid="4">
                                            <p:txEl>
                                              <p:pRg st="0" end="0"/>
                                            </p:txEl>
                                          </p:spTgt>
                                        </p:tgtEl>
                                        <p:attrNameLst>
                                          <p:attrName>style.visibility</p:attrName>
                                        </p:attrNameLst>
                                      </p:cBhvr>
                                      <p:to>
                                        <p:strVal val="visible"/>
                                      </p:to>
                                    </p:set>
                                  </p:childTnLst>
                                </p:cTn>
                              </p:par>
                              <p:par>
                                <p:cTn id="40" presetID="10" presetClass="exit" presetSubtype="0" fill="hold" grpId="1" nodeType="withEffect">
                                  <p:stCondLst>
                                    <p:cond delay="0"/>
                                  </p:stCondLst>
                                  <p:childTnLst>
                                    <p:animEffect transition="out" filter="fade">
                                      <p:cBhvr>
                                        <p:cTn id="41" dur="500"/>
                                        <p:tgtEl>
                                          <p:spTgt spid="49"/>
                                        </p:tgtEl>
                                      </p:cBhvr>
                                    </p:animEffect>
                                    <p:set>
                                      <p:cBhvr>
                                        <p:cTn id="42" dur="1" fill="hold">
                                          <p:stCondLst>
                                            <p:cond delay="499"/>
                                          </p:stCondLst>
                                        </p:cTn>
                                        <p:tgtEl>
                                          <p:spTgt spid="49"/>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iterate type="lt">
                                    <p:tmAbs val="80"/>
                                  </p:iterate>
                                  <p:childTnLst>
                                    <p:set>
                                      <p:cBhvr>
                                        <p:cTn id="46" dur="1" fill="hold">
                                          <p:stCondLst>
                                            <p:cond delay="0"/>
                                          </p:stCondLst>
                                        </p:cTn>
                                        <p:tgtEl>
                                          <p:spTgt spid="50">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500"/>
                                        <p:tgtEl>
                                          <p:spTgt spid="7"/>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iterate type="lt">
                                    <p:tmAbs val="80"/>
                                  </p:iterate>
                                  <p:childTnLst>
                                    <p:set>
                                      <p:cBhvr>
                                        <p:cTn id="55"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fade">
                                      <p:cBhvr>
                                        <p:cTn id="60" dur="500"/>
                                        <p:tgtEl>
                                          <p:spTgt spid="8"/>
                                        </p:tgtEl>
                                      </p:cBhvr>
                                    </p:animEffect>
                                  </p:childTnLst>
                                </p:cTn>
                              </p:par>
                              <p:par>
                                <p:cTn id="61" presetID="10" presetClass="exit" presetSubtype="0" fill="hold" nodeType="withEffect">
                                  <p:stCondLst>
                                    <p:cond delay="0"/>
                                  </p:stCondLst>
                                  <p:childTnLst>
                                    <p:animEffect transition="out" filter="fade">
                                      <p:cBhvr>
                                        <p:cTn id="62" dur="500"/>
                                        <p:tgtEl>
                                          <p:spTgt spid="7"/>
                                        </p:tgtEl>
                                      </p:cBhvr>
                                    </p:animEffect>
                                    <p:set>
                                      <p:cBhvr>
                                        <p:cTn id="63" dur="1" fill="hold">
                                          <p:stCondLst>
                                            <p:cond delay="499"/>
                                          </p:stCondLst>
                                        </p:cTn>
                                        <p:tgtEl>
                                          <p:spTgt spid="7"/>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iterate type="lt">
                                    <p:tmAbs val="80"/>
                                  </p:iterate>
                                  <p:childTnLst>
                                    <p:set>
                                      <p:cBhvr>
                                        <p:cTn id="67"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fade">
                                      <p:cBhvr>
                                        <p:cTn id="72" dur="500"/>
                                        <p:tgtEl>
                                          <p:spTgt spid="9"/>
                                        </p:tgtEl>
                                      </p:cBhvr>
                                    </p:animEffect>
                                  </p:childTnLst>
                                </p:cTn>
                              </p:par>
                              <p:par>
                                <p:cTn id="73" presetID="10" presetClass="exit" presetSubtype="0" fill="hold" nodeType="withEffect">
                                  <p:stCondLst>
                                    <p:cond delay="0"/>
                                  </p:stCondLst>
                                  <p:childTnLst>
                                    <p:animEffect transition="out" filter="fade">
                                      <p:cBhvr>
                                        <p:cTn id="74" dur="500"/>
                                        <p:tgtEl>
                                          <p:spTgt spid="8"/>
                                        </p:tgtEl>
                                      </p:cBhvr>
                                    </p:animEffect>
                                    <p:set>
                                      <p:cBhvr>
                                        <p:cTn id="75" dur="1" fill="hold">
                                          <p:stCondLst>
                                            <p:cond delay="499"/>
                                          </p:stCondLst>
                                        </p:cTn>
                                        <p:tgtEl>
                                          <p:spTgt spid="8"/>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iterate type="lt">
                                    <p:tmAbs val="80"/>
                                  </p:iterate>
                                  <p:childTnLst>
                                    <p:set>
                                      <p:cBhvr>
                                        <p:cTn id="79" dur="1" fill="hold">
                                          <p:stCondLst>
                                            <p:cond delay="0"/>
                                          </p:stCondLst>
                                        </p:cTn>
                                        <p:tgtEl>
                                          <p:spTgt spid="36">
                                            <p:txEl>
                                              <p:pRg st="0" end="0"/>
                                            </p:txEl>
                                          </p:spTgt>
                                        </p:tgtEl>
                                        <p:attrNameLst>
                                          <p:attrName>style.visibility</p:attrName>
                                        </p:attrNameLst>
                                      </p:cBhvr>
                                      <p:to>
                                        <p:strVal val="visible"/>
                                      </p:to>
                                    </p:se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nodeType="click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fade">
                                      <p:cBhvr>
                                        <p:cTn id="84" dur="500"/>
                                        <p:tgtEl>
                                          <p:spTgt spid="37"/>
                                        </p:tgtEl>
                                      </p:cBhvr>
                                    </p:animEffect>
                                  </p:childTnLst>
                                </p:cTn>
                              </p:par>
                              <p:par>
                                <p:cTn id="85" presetID="10" presetClass="exit" presetSubtype="0" fill="hold" nodeType="withEffect">
                                  <p:stCondLst>
                                    <p:cond delay="0"/>
                                  </p:stCondLst>
                                  <p:childTnLst>
                                    <p:animEffect transition="out" filter="fade">
                                      <p:cBhvr>
                                        <p:cTn id="86" dur="500"/>
                                        <p:tgtEl>
                                          <p:spTgt spid="9"/>
                                        </p:tgtEl>
                                      </p:cBhvr>
                                    </p:animEffect>
                                    <p:set>
                                      <p:cBhvr>
                                        <p:cTn id="87" dur="1" fill="hold">
                                          <p:stCondLst>
                                            <p:cond delay="499"/>
                                          </p:stCondLst>
                                        </p:cTn>
                                        <p:tgtEl>
                                          <p:spTgt spid="9"/>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0" nodeType="clickEffect">
                                  <p:stCondLst>
                                    <p:cond delay="0"/>
                                  </p:stCondLst>
                                  <p:iterate type="lt">
                                    <p:tmAbs val="80"/>
                                  </p:iterate>
                                  <p:childTnLst>
                                    <p:set>
                                      <p:cBhvr>
                                        <p:cTn id="91" dur="1" fill="hold">
                                          <p:stCondLst>
                                            <p:cond delay="0"/>
                                          </p:stCondLst>
                                        </p:cTn>
                                        <p:tgtEl>
                                          <p:spTgt spid="15">
                                            <p:txEl>
                                              <p:pRg st="0" end="0"/>
                                            </p:txEl>
                                          </p:spTgt>
                                        </p:tgtEl>
                                        <p:attrNameLst>
                                          <p:attrName>style.visibility</p:attrName>
                                        </p:attrNameLst>
                                      </p:cBhvr>
                                      <p:to>
                                        <p:strVal val="visible"/>
                                      </p:to>
                                    </p:set>
                                  </p:childTnLst>
                                </p:cTn>
                              </p:par>
                              <p:par>
                                <p:cTn id="92" presetID="10" presetClass="exit" presetSubtype="0" fill="hold" nodeType="withEffect">
                                  <p:stCondLst>
                                    <p:cond delay="0"/>
                                  </p:stCondLst>
                                  <p:childTnLst>
                                    <p:animEffect transition="out" filter="fade">
                                      <p:cBhvr>
                                        <p:cTn id="93" dur="500"/>
                                        <p:tgtEl>
                                          <p:spTgt spid="37"/>
                                        </p:tgtEl>
                                      </p:cBhvr>
                                    </p:animEffect>
                                    <p:set>
                                      <p:cBhvr>
                                        <p:cTn id="94" dur="1" fill="hold">
                                          <p:stCondLst>
                                            <p:cond delay="499"/>
                                          </p:stCondLst>
                                        </p:cTn>
                                        <p:tgtEl>
                                          <p:spTgt spid="37"/>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iterate type="lt">
                                    <p:tmAbs val="80"/>
                                  </p:iterate>
                                  <p:childTnLst>
                                    <p:set>
                                      <p:cBhvr>
                                        <p:cTn id="98"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nodeType="clickEffect">
                                  <p:stCondLst>
                                    <p:cond delay="0"/>
                                  </p:stCondLst>
                                  <p:childTnLst>
                                    <p:set>
                                      <p:cBhvr>
                                        <p:cTn id="102" dur="1" fill="hold">
                                          <p:stCondLst>
                                            <p:cond delay="0"/>
                                          </p:stCondLst>
                                        </p:cTn>
                                        <p:tgtEl>
                                          <p:spTgt spid="17"/>
                                        </p:tgtEl>
                                        <p:attrNameLst>
                                          <p:attrName>style.visibility</p:attrName>
                                        </p:attrNameLst>
                                      </p:cBhvr>
                                      <p:to>
                                        <p:strVal val="visible"/>
                                      </p:to>
                                    </p:set>
                                    <p:animEffect transition="in" filter="fade">
                                      <p:cBhvr>
                                        <p:cTn id="103" dur="500"/>
                                        <p:tgtEl>
                                          <p:spTgt spid="17"/>
                                        </p:tgtEl>
                                      </p:cBhvr>
                                    </p:animEffect>
                                  </p:childTnLst>
                                </p:cTn>
                              </p:par>
                            </p:childTnLst>
                          </p:cTn>
                        </p:par>
                      </p:childTnLst>
                    </p:cTn>
                  </p:par>
                  <p:par>
                    <p:cTn id="104" fill="hold">
                      <p:stCondLst>
                        <p:cond delay="indefinite"/>
                      </p:stCondLst>
                      <p:childTnLst>
                        <p:par>
                          <p:cTn id="105" fill="hold">
                            <p:stCondLst>
                              <p:cond delay="0"/>
                            </p:stCondLst>
                            <p:childTnLst>
                              <p:par>
                                <p:cTn id="106" presetID="1" presetClass="entr" presetSubtype="0" fill="hold" grpId="0" nodeType="clickEffect">
                                  <p:stCondLst>
                                    <p:cond delay="0"/>
                                  </p:stCondLst>
                                  <p:iterate type="lt">
                                    <p:tmAbs val="80"/>
                                  </p:iterate>
                                  <p:childTnLst>
                                    <p:set>
                                      <p:cBhvr>
                                        <p:cTn id="107" dur="1" fill="hold">
                                          <p:stCondLst>
                                            <p:cond delay="0"/>
                                          </p:stCondLst>
                                        </p:cTn>
                                        <p:tgtEl>
                                          <p:spTgt spid="22">
                                            <p:txEl>
                                              <p:pRg st="0" end="0"/>
                                            </p:txEl>
                                          </p:spTgt>
                                        </p:tgtEl>
                                        <p:attrNameLst>
                                          <p:attrName>style.visibility</p:attrName>
                                        </p:attrNameLst>
                                      </p:cBhvr>
                                      <p:to>
                                        <p:strVal val="visible"/>
                                      </p:to>
                                    </p:set>
                                  </p:childTnLst>
                                </p:cTn>
                              </p:par>
                              <p:par>
                                <p:cTn id="108" presetID="10" presetClass="exit" presetSubtype="0" fill="hold" nodeType="withEffect">
                                  <p:stCondLst>
                                    <p:cond delay="0"/>
                                  </p:stCondLst>
                                  <p:childTnLst>
                                    <p:animEffect transition="out" filter="fade">
                                      <p:cBhvr>
                                        <p:cTn id="109" dur="500"/>
                                        <p:tgtEl>
                                          <p:spTgt spid="17"/>
                                        </p:tgtEl>
                                      </p:cBhvr>
                                    </p:animEffect>
                                    <p:set>
                                      <p:cBhvr>
                                        <p:cTn id="110" dur="1" fill="hold">
                                          <p:stCondLst>
                                            <p:cond delay="499"/>
                                          </p:stCondLst>
                                        </p:cTn>
                                        <p:tgtEl>
                                          <p:spTgt spid="17"/>
                                        </p:tgtEl>
                                        <p:attrNameLst>
                                          <p:attrName>style.visibility</p:attrName>
                                        </p:attrNameLst>
                                      </p:cBhvr>
                                      <p:to>
                                        <p:strVal val="hidden"/>
                                      </p:to>
                                    </p:se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nodeType="clickEffect">
                                  <p:stCondLst>
                                    <p:cond delay="0"/>
                                  </p:stCondLst>
                                  <p:childTnLst>
                                    <p:set>
                                      <p:cBhvr>
                                        <p:cTn id="114" dur="1" fill="hold">
                                          <p:stCondLst>
                                            <p:cond delay="0"/>
                                          </p:stCondLst>
                                        </p:cTn>
                                        <p:tgtEl>
                                          <p:spTgt spid="21"/>
                                        </p:tgtEl>
                                        <p:attrNameLst>
                                          <p:attrName>style.visibility</p:attrName>
                                        </p:attrNameLst>
                                      </p:cBhvr>
                                      <p:to>
                                        <p:strVal val="visible"/>
                                      </p:to>
                                    </p:set>
                                    <p:animEffect transition="in" filter="fade">
                                      <p:cBhvr>
                                        <p:cTn id="115" dur="500"/>
                                        <p:tgtEl>
                                          <p:spTgt spid="21"/>
                                        </p:tgtEl>
                                      </p:cBhvr>
                                    </p:animEffect>
                                  </p:childTnLst>
                                </p:cTn>
                              </p:par>
                            </p:childTnLst>
                          </p:cTn>
                        </p:par>
                      </p:childTnLst>
                    </p:cTn>
                  </p:par>
                  <p:par>
                    <p:cTn id="116" fill="hold">
                      <p:stCondLst>
                        <p:cond delay="indefinite"/>
                      </p:stCondLst>
                      <p:childTnLst>
                        <p:par>
                          <p:cTn id="117" fill="hold">
                            <p:stCondLst>
                              <p:cond delay="0"/>
                            </p:stCondLst>
                            <p:childTnLst>
                              <p:par>
                                <p:cTn id="118" presetID="1" presetClass="entr" presetSubtype="0" fill="hold" grpId="0" nodeType="clickEffect">
                                  <p:stCondLst>
                                    <p:cond delay="0"/>
                                  </p:stCondLst>
                                  <p:iterate type="lt">
                                    <p:tmAbs val="80"/>
                                  </p:iterate>
                                  <p:childTnLst>
                                    <p:set>
                                      <p:cBhvr>
                                        <p:cTn id="119" dur="1" fill="hold">
                                          <p:stCondLst>
                                            <p:cond delay="0"/>
                                          </p:stCondLst>
                                        </p:cTn>
                                        <p:tgtEl>
                                          <p:spTgt spid="23">
                                            <p:txEl>
                                              <p:pRg st="0" end="0"/>
                                            </p:txEl>
                                          </p:spTgt>
                                        </p:tgtEl>
                                        <p:attrNameLst>
                                          <p:attrName>style.visibility</p:attrName>
                                        </p:attrNameLst>
                                      </p:cBhvr>
                                      <p:to>
                                        <p:strVal val="visible"/>
                                      </p:to>
                                    </p:set>
                                  </p:childTnLst>
                                </p:cTn>
                              </p:par>
                              <p:par>
                                <p:cTn id="120" presetID="10" presetClass="exit" presetSubtype="0" fill="hold" nodeType="withEffect">
                                  <p:stCondLst>
                                    <p:cond delay="0"/>
                                  </p:stCondLst>
                                  <p:childTnLst>
                                    <p:animEffect transition="out" filter="fade">
                                      <p:cBhvr>
                                        <p:cTn id="121" dur="500"/>
                                        <p:tgtEl>
                                          <p:spTgt spid="21"/>
                                        </p:tgtEl>
                                      </p:cBhvr>
                                    </p:animEffect>
                                    <p:set>
                                      <p:cBhvr>
                                        <p:cTn id="122" dur="1" fill="hold">
                                          <p:stCondLst>
                                            <p:cond delay="499"/>
                                          </p:stCondLst>
                                        </p:cTn>
                                        <p:tgtEl>
                                          <p:spTgt spid="21"/>
                                        </p:tgtEl>
                                        <p:attrNameLst>
                                          <p:attrName>style.visibility</p:attrName>
                                        </p:attrNameLst>
                                      </p:cBhvr>
                                      <p:to>
                                        <p:strVal val="hidden"/>
                                      </p:to>
                                    </p:se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nodeType="clickEffect">
                                  <p:stCondLst>
                                    <p:cond delay="0"/>
                                  </p:stCondLst>
                                  <p:childTnLst>
                                    <p:set>
                                      <p:cBhvr>
                                        <p:cTn id="126" dur="1" fill="hold">
                                          <p:stCondLst>
                                            <p:cond delay="0"/>
                                          </p:stCondLst>
                                        </p:cTn>
                                        <p:tgtEl>
                                          <p:spTgt spid="20"/>
                                        </p:tgtEl>
                                        <p:attrNameLst>
                                          <p:attrName>style.visibility</p:attrName>
                                        </p:attrNameLst>
                                      </p:cBhvr>
                                      <p:to>
                                        <p:strVal val="visible"/>
                                      </p:to>
                                    </p:set>
                                    <p:animEffect transition="in" filter="fade">
                                      <p:cBhvr>
                                        <p:cTn id="127" dur="500"/>
                                        <p:tgtEl>
                                          <p:spTgt spid="20"/>
                                        </p:tgtEl>
                                      </p:cBhvr>
                                    </p:animEffect>
                                  </p:childTnLst>
                                </p:cTn>
                              </p:par>
                            </p:childTnLst>
                          </p:cTn>
                        </p:par>
                      </p:childTnLst>
                    </p:cTn>
                  </p:par>
                  <p:par>
                    <p:cTn id="128" fill="hold">
                      <p:stCondLst>
                        <p:cond delay="indefinite"/>
                      </p:stCondLst>
                      <p:childTnLst>
                        <p:par>
                          <p:cTn id="129" fill="hold">
                            <p:stCondLst>
                              <p:cond delay="0"/>
                            </p:stCondLst>
                            <p:childTnLst>
                              <p:par>
                                <p:cTn id="130" presetID="1" presetClass="entr" presetSubtype="0" fill="hold" grpId="0" nodeType="clickEffect">
                                  <p:stCondLst>
                                    <p:cond delay="0"/>
                                  </p:stCondLst>
                                  <p:iterate type="lt">
                                    <p:tmAbs val="80"/>
                                  </p:iterate>
                                  <p:childTnLst>
                                    <p:set>
                                      <p:cBhvr>
                                        <p:cTn id="131" dur="1" fill="hold">
                                          <p:stCondLst>
                                            <p:cond delay="0"/>
                                          </p:stCondLst>
                                        </p:cTn>
                                        <p:tgtEl>
                                          <p:spTgt spid="38">
                                            <p:txEl>
                                              <p:pRg st="0" end="0"/>
                                            </p:txEl>
                                          </p:spTgt>
                                        </p:tgtEl>
                                        <p:attrNameLst>
                                          <p:attrName>style.visibility</p:attrName>
                                        </p:attrNameLst>
                                      </p:cBhvr>
                                      <p:to>
                                        <p:strVal val="visible"/>
                                      </p:to>
                                    </p:set>
                                  </p:childTnLst>
                                </p:cTn>
                              </p:par>
                              <p:par>
                                <p:cTn id="132" presetID="10" presetClass="exit" presetSubtype="0" fill="hold" nodeType="withEffect">
                                  <p:stCondLst>
                                    <p:cond delay="0"/>
                                  </p:stCondLst>
                                  <p:childTnLst>
                                    <p:animEffect transition="out" filter="fade">
                                      <p:cBhvr>
                                        <p:cTn id="133" dur="500"/>
                                        <p:tgtEl>
                                          <p:spTgt spid="20"/>
                                        </p:tgtEl>
                                      </p:cBhvr>
                                    </p:animEffect>
                                    <p:set>
                                      <p:cBhvr>
                                        <p:cTn id="134" dur="1" fill="hold">
                                          <p:stCondLst>
                                            <p:cond delay="499"/>
                                          </p:stCondLst>
                                        </p:cTn>
                                        <p:tgtEl>
                                          <p:spTgt spid="20"/>
                                        </p:tgtEl>
                                        <p:attrNameLst>
                                          <p:attrName>style.visibility</p:attrName>
                                        </p:attrNameLst>
                                      </p:cBhvr>
                                      <p:to>
                                        <p:strVal val="hidden"/>
                                      </p:to>
                                    </p:set>
                                  </p:childTnLst>
                                </p:cTn>
                              </p:par>
                            </p:childTnLst>
                          </p:cTn>
                        </p:par>
                      </p:childTnLst>
                    </p:cTn>
                  </p:par>
                  <p:par>
                    <p:cTn id="135" fill="hold">
                      <p:stCondLst>
                        <p:cond delay="indefinite"/>
                      </p:stCondLst>
                      <p:childTnLst>
                        <p:par>
                          <p:cTn id="136" fill="hold">
                            <p:stCondLst>
                              <p:cond delay="0"/>
                            </p:stCondLst>
                            <p:childTnLst>
                              <p:par>
                                <p:cTn id="137" presetID="10" presetClass="entr" presetSubtype="0" fill="hold" nodeType="clickEffect">
                                  <p:stCondLst>
                                    <p:cond delay="0"/>
                                  </p:stCondLst>
                                  <p:childTnLst>
                                    <p:set>
                                      <p:cBhvr>
                                        <p:cTn id="138" dur="1" fill="hold">
                                          <p:stCondLst>
                                            <p:cond delay="0"/>
                                          </p:stCondLst>
                                        </p:cTn>
                                        <p:tgtEl>
                                          <p:spTgt spid="52"/>
                                        </p:tgtEl>
                                        <p:attrNameLst>
                                          <p:attrName>style.visibility</p:attrName>
                                        </p:attrNameLst>
                                      </p:cBhvr>
                                      <p:to>
                                        <p:strVal val="visible"/>
                                      </p:to>
                                    </p:set>
                                    <p:animEffect transition="in" filter="fade">
                                      <p:cBhvr>
                                        <p:cTn id="139" dur="500"/>
                                        <p:tgtEl>
                                          <p:spTgt spid="52"/>
                                        </p:tgtEl>
                                      </p:cBhvr>
                                    </p:animEffect>
                                  </p:childTnLst>
                                </p:cTn>
                              </p:par>
                            </p:childTnLst>
                          </p:cTn>
                        </p:par>
                      </p:childTnLst>
                    </p:cTn>
                  </p:par>
                  <p:par>
                    <p:cTn id="140" fill="hold">
                      <p:stCondLst>
                        <p:cond delay="indefinite"/>
                      </p:stCondLst>
                      <p:childTnLst>
                        <p:par>
                          <p:cTn id="141" fill="hold">
                            <p:stCondLst>
                              <p:cond delay="0"/>
                            </p:stCondLst>
                            <p:childTnLst>
                              <p:par>
                                <p:cTn id="142" presetID="1" presetClass="entr" presetSubtype="0" fill="hold" grpId="0" nodeType="clickEffect">
                                  <p:stCondLst>
                                    <p:cond delay="0"/>
                                  </p:stCondLst>
                                  <p:iterate type="lt">
                                    <p:tmAbs val="80"/>
                                  </p:iterate>
                                  <p:childTnLst>
                                    <p:set>
                                      <p:cBhvr>
                                        <p:cTn id="143" dur="1" fill="hold">
                                          <p:stCondLst>
                                            <p:cond delay="0"/>
                                          </p:stCondLst>
                                        </p:cTn>
                                        <p:tgtEl>
                                          <p:spTgt spid="24">
                                            <p:txEl>
                                              <p:pRg st="0" end="0"/>
                                            </p:txEl>
                                          </p:spTgt>
                                        </p:tgtEl>
                                        <p:attrNameLst>
                                          <p:attrName>style.visibility</p:attrName>
                                        </p:attrNameLst>
                                      </p:cBhvr>
                                      <p:to>
                                        <p:strVal val="visible"/>
                                      </p:to>
                                    </p:set>
                                  </p:childTnLst>
                                </p:cTn>
                              </p:par>
                              <p:par>
                                <p:cTn id="144" presetID="10" presetClass="exit" presetSubtype="0" fill="hold" nodeType="withEffect">
                                  <p:stCondLst>
                                    <p:cond delay="0"/>
                                  </p:stCondLst>
                                  <p:childTnLst>
                                    <p:animEffect transition="out" filter="fade">
                                      <p:cBhvr>
                                        <p:cTn id="145" dur="500"/>
                                        <p:tgtEl>
                                          <p:spTgt spid="52"/>
                                        </p:tgtEl>
                                      </p:cBhvr>
                                    </p:animEffect>
                                    <p:set>
                                      <p:cBhvr>
                                        <p:cTn id="146" dur="1" fill="hold">
                                          <p:stCondLst>
                                            <p:cond delay="499"/>
                                          </p:stCondLst>
                                        </p:cTn>
                                        <p:tgtEl>
                                          <p:spTgt spid="52"/>
                                        </p:tgtEl>
                                        <p:attrNameLst>
                                          <p:attrName>style.visibility</p:attrName>
                                        </p:attrNameLst>
                                      </p:cBhvr>
                                      <p:to>
                                        <p:strVal val="hidden"/>
                                      </p:to>
                                    </p:set>
                                  </p:childTnLst>
                                </p:cTn>
                              </p:par>
                            </p:childTnLst>
                          </p:cTn>
                        </p:par>
                      </p:childTnLst>
                    </p:cTn>
                  </p:par>
                  <p:par>
                    <p:cTn id="147" fill="hold">
                      <p:stCondLst>
                        <p:cond delay="indefinite"/>
                      </p:stCondLst>
                      <p:childTnLst>
                        <p:par>
                          <p:cTn id="148" fill="hold">
                            <p:stCondLst>
                              <p:cond delay="0"/>
                            </p:stCondLst>
                            <p:childTnLst>
                              <p:par>
                                <p:cTn id="149" presetID="10" presetClass="entr" presetSubtype="0" fill="hold" grpId="0" nodeType="clickEffect">
                                  <p:stCondLst>
                                    <p:cond delay="0"/>
                                  </p:stCondLst>
                                  <p:childTnLst>
                                    <p:set>
                                      <p:cBhvr>
                                        <p:cTn id="150" dur="1" fill="hold">
                                          <p:stCondLst>
                                            <p:cond delay="0"/>
                                          </p:stCondLst>
                                        </p:cTn>
                                        <p:tgtEl>
                                          <p:spTgt spid="34"/>
                                        </p:tgtEl>
                                        <p:attrNameLst>
                                          <p:attrName>style.visibility</p:attrName>
                                        </p:attrNameLst>
                                      </p:cBhvr>
                                      <p:to>
                                        <p:strVal val="visible"/>
                                      </p:to>
                                    </p:set>
                                    <p:animEffect transition="in" filter="fade">
                                      <p:cBhvr>
                                        <p:cTn id="151" dur="500"/>
                                        <p:tgtEl>
                                          <p:spTgt spid="34"/>
                                        </p:tgtEl>
                                      </p:cBhvr>
                                    </p:animEffect>
                                  </p:childTnLst>
                                </p:cTn>
                              </p:par>
                            </p:childTnLst>
                          </p:cTn>
                        </p:par>
                      </p:childTnLst>
                    </p:cTn>
                  </p:par>
                  <p:par>
                    <p:cTn id="152" fill="hold">
                      <p:stCondLst>
                        <p:cond delay="indefinite"/>
                      </p:stCondLst>
                      <p:childTnLst>
                        <p:par>
                          <p:cTn id="153" fill="hold">
                            <p:stCondLst>
                              <p:cond delay="0"/>
                            </p:stCondLst>
                            <p:childTnLst>
                              <p:par>
                                <p:cTn id="154" presetID="10" presetClass="entr" presetSubtype="0" fill="hold" grpId="0" nodeType="clickEffect">
                                  <p:stCondLst>
                                    <p:cond delay="0"/>
                                  </p:stCondLst>
                                  <p:childTnLst>
                                    <p:set>
                                      <p:cBhvr>
                                        <p:cTn id="155" dur="1" fill="hold">
                                          <p:stCondLst>
                                            <p:cond delay="0"/>
                                          </p:stCondLst>
                                        </p:cTn>
                                        <p:tgtEl>
                                          <p:spTgt spid="26"/>
                                        </p:tgtEl>
                                        <p:attrNameLst>
                                          <p:attrName>style.visibility</p:attrName>
                                        </p:attrNameLst>
                                      </p:cBhvr>
                                      <p:to>
                                        <p:strVal val="visible"/>
                                      </p:to>
                                    </p:set>
                                    <p:animEffect transition="in" filter="fade">
                                      <p:cBhvr>
                                        <p:cTn id="156" dur="500"/>
                                        <p:tgtEl>
                                          <p:spTgt spid="26"/>
                                        </p:tgtEl>
                                      </p:cBhvr>
                                    </p:animEffect>
                                  </p:childTnLst>
                                </p:cTn>
                              </p:par>
                            </p:childTnLst>
                          </p:cTn>
                        </p:par>
                      </p:childTnLst>
                    </p:cTn>
                  </p:par>
                  <p:par>
                    <p:cTn id="157" fill="hold">
                      <p:stCondLst>
                        <p:cond delay="indefinite"/>
                      </p:stCondLst>
                      <p:childTnLst>
                        <p:par>
                          <p:cTn id="158" fill="hold">
                            <p:stCondLst>
                              <p:cond delay="0"/>
                            </p:stCondLst>
                            <p:childTnLst>
                              <p:par>
                                <p:cTn id="159" presetID="10" presetClass="entr" presetSubtype="0" fill="hold" nodeType="clickEffect">
                                  <p:stCondLst>
                                    <p:cond delay="0"/>
                                  </p:stCondLst>
                                  <p:childTnLst>
                                    <p:set>
                                      <p:cBhvr>
                                        <p:cTn id="160" dur="1" fill="hold">
                                          <p:stCondLst>
                                            <p:cond delay="0"/>
                                          </p:stCondLst>
                                        </p:cTn>
                                        <p:tgtEl>
                                          <p:spTgt spid="39"/>
                                        </p:tgtEl>
                                        <p:attrNameLst>
                                          <p:attrName>style.visibility</p:attrName>
                                        </p:attrNameLst>
                                      </p:cBhvr>
                                      <p:to>
                                        <p:strVal val="visible"/>
                                      </p:to>
                                    </p:set>
                                    <p:animEffect transition="in" filter="fade">
                                      <p:cBhvr>
                                        <p:cTn id="161" dur="500"/>
                                        <p:tgtEl>
                                          <p:spTgt spid="39"/>
                                        </p:tgtEl>
                                      </p:cBhvr>
                                    </p:animEffect>
                                  </p:childTnLst>
                                </p:cTn>
                              </p:par>
                            </p:childTnLst>
                          </p:cTn>
                        </p:par>
                      </p:childTnLst>
                    </p:cTn>
                  </p:par>
                  <p:par>
                    <p:cTn id="162" fill="hold">
                      <p:stCondLst>
                        <p:cond delay="indefinite"/>
                      </p:stCondLst>
                      <p:childTnLst>
                        <p:par>
                          <p:cTn id="163" fill="hold">
                            <p:stCondLst>
                              <p:cond delay="0"/>
                            </p:stCondLst>
                            <p:childTnLst>
                              <p:par>
                                <p:cTn id="164" presetID="10" presetClass="entr" presetSubtype="0" fill="hold" nodeType="clickEffect">
                                  <p:stCondLst>
                                    <p:cond delay="0"/>
                                  </p:stCondLst>
                                  <p:childTnLst>
                                    <p:set>
                                      <p:cBhvr>
                                        <p:cTn id="165" dur="1" fill="hold">
                                          <p:stCondLst>
                                            <p:cond delay="0"/>
                                          </p:stCondLst>
                                        </p:cTn>
                                        <p:tgtEl>
                                          <p:spTgt spid="40"/>
                                        </p:tgtEl>
                                        <p:attrNameLst>
                                          <p:attrName>style.visibility</p:attrName>
                                        </p:attrNameLst>
                                      </p:cBhvr>
                                      <p:to>
                                        <p:strVal val="visible"/>
                                      </p:to>
                                    </p:set>
                                    <p:animEffect transition="in" filter="fade">
                                      <p:cBhvr>
                                        <p:cTn id="166" dur="500"/>
                                        <p:tgtEl>
                                          <p:spTgt spid="40"/>
                                        </p:tgtEl>
                                      </p:cBhvr>
                                    </p:animEffect>
                                  </p:childTnLst>
                                </p:cTn>
                              </p:par>
                            </p:childTnLst>
                          </p:cTn>
                        </p:par>
                      </p:childTnLst>
                    </p:cTn>
                  </p:par>
                  <p:par>
                    <p:cTn id="167" fill="hold">
                      <p:stCondLst>
                        <p:cond delay="indefinite"/>
                      </p:stCondLst>
                      <p:childTnLst>
                        <p:par>
                          <p:cTn id="168" fill="hold">
                            <p:stCondLst>
                              <p:cond delay="0"/>
                            </p:stCondLst>
                            <p:childTnLst>
                              <p:par>
                                <p:cTn id="169" presetID="1" presetClass="entr" presetSubtype="0" fill="hold" grpId="0" nodeType="clickEffect">
                                  <p:stCondLst>
                                    <p:cond delay="0"/>
                                  </p:stCondLst>
                                  <p:iterate type="lt">
                                    <p:tmAbs val="80"/>
                                  </p:iterate>
                                  <p:childTnLst>
                                    <p:set>
                                      <p:cBhvr>
                                        <p:cTn id="170" dur="1" fill="hold">
                                          <p:stCondLst>
                                            <p:cond delay="0"/>
                                          </p:stCondLst>
                                        </p:cTn>
                                        <p:tgtEl>
                                          <p:spTgt spid="29">
                                            <p:txEl>
                                              <p:pRg st="0" end="0"/>
                                            </p:txEl>
                                          </p:spTgt>
                                        </p:tgtEl>
                                        <p:attrNameLst>
                                          <p:attrName>style.visibility</p:attrName>
                                        </p:attrNameLst>
                                      </p:cBhvr>
                                      <p:to>
                                        <p:strVal val="visible"/>
                                      </p:to>
                                    </p:set>
                                  </p:childTnLst>
                                </p:cTn>
                              </p:par>
                              <p:par>
                                <p:cTn id="171" presetID="10" presetClass="exit" presetSubtype="0" fill="hold" nodeType="withEffect">
                                  <p:stCondLst>
                                    <p:cond delay="0"/>
                                  </p:stCondLst>
                                  <p:childTnLst>
                                    <p:animEffect transition="out" filter="fade">
                                      <p:cBhvr>
                                        <p:cTn id="172" dur="500"/>
                                        <p:tgtEl>
                                          <p:spTgt spid="39"/>
                                        </p:tgtEl>
                                      </p:cBhvr>
                                    </p:animEffect>
                                    <p:set>
                                      <p:cBhvr>
                                        <p:cTn id="173" dur="1" fill="hold">
                                          <p:stCondLst>
                                            <p:cond delay="499"/>
                                          </p:stCondLst>
                                        </p:cTn>
                                        <p:tgtEl>
                                          <p:spTgt spid="39"/>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40"/>
                                        </p:tgtEl>
                                      </p:cBhvr>
                                    </p:animEffect>
                                    <p:set>
                                      <p:cBhvr>
                                        <p:cTn id="176" dur="1" fill="hold">
                                          <p:stCondLst>
                                            <p:cond delay="499"/>
                                          </p:stCondLst>
                                        </p:cTn>
                                        <p:tgtEl>
                                          <p:spTgt spid="40"/>
                                        </p:tgtEl>
                                        <p:attrNameLst>
                                          <p:attrName>style.visibility</p:attrName>
                                        </p:attrNameLst>
                                      </p:cBhvr>
                                      <p:to>
                                        <p:strVal val="hidden"/>
                                      </p:to>
                                    </p:set>
                                  </p:childTnLst>
                                </p:cTn>
                              </p:par>
                              <p:par>
                                <p:cTn id="177" presetID="10" presetClass="exit" presetSubtype="0" fill="hold" grpId="1" nodeType="withEffect">
                                  <p:stCondLst>
                                    <p:cond delay="0"/>
                                  </p:stCondLst>
                                  <p:childTnLst>
                                    <p:animEffect transition="out" filter="fade">
                                      <p:cBhvr>
                                        <p:cTn id="178" dur="500"/>
                                        <p:tgtEl>
                                          <p:spTgt spid="34"/>
                                        </p:tgtEl>
                                      </p:cBhvr>
                                    </p:animEffect>
                                    <p:set>
                                      <p:cBhvr>
                                        <p:cTn id="179" dur="1" fill="hold">
                                          <p:stCondLst>
                                            <p:cond delay="499"/>
                                          </p:stCondLst>
                                        </p:cTn>
                                        <p:tgtEl>
                                          <p:spTgt spid="34"/>
                                        </p:tgtEl>
                                        <p:attrNameLst>
                                          <p:attrName>style.visibility</p:attrName>
                                        </p:attrNameLst>
                                      </p:cBhvr>
                                      <p:to>
                                        <p:strVal val="hidden"/>
                                      </p:to>
                                    </p:set>
                                  </p:childTnLst>
                                </p:cTn>
                              </p:par>
                              <p:par>
                                <p:cTn id="180" presetID="10" presetClass="exit" presetSubtype="0" fill="hold" grpId="1" nodeType="withEffect">
                                  <p:stCondLst>
                                    <p:cond delay="0"/>
                                  </p:stCondLst>
                                  <p:childTnLst>
                                    <p:animEffect transition="out" filter="fade">
                                      <p:cBhvr>
                                        <p:cTn id="181" dur="500"/>
                                        <p:tgtEl>
                                          <p:spTgt spid="26"/>
                                        </p:tgtEl>
                                      </p:cBhvr>
                                    </p:animEffect>
                                    <p:set>
                                      <p:cBhvr>
                                        <p:cTn id="182" dur="1" fill="hold">
                                          <p:stCondLst>
                                            <p:cond delay="499"/>
                                          </p:stCondLst>
                                        </p:cTn>
                                        <p:tgtEl>
                                          <p:spTgt spid="26"/>
                                        </p:tgtEl>
                                        <p:attrNameLst>
                                          <p:attrName>style.visibility</p:attrName>
                                        </p:attrNameLst>
                                      </p:cBhvr>
                                      <p:to>
                                        <p:strVal val="hidden"/>
                                      </p:to>
                                    </p:set>
                                  </p:childTnLst>
                                </p:cTn>
                              </p:par>
                            </p:childTnLst>
                          </p:cTn>
                        </p:par>
                      </p:childTnLst>
                    </p:cTn>
                  </p:par>
                  <p:par>
                    <p:cTn id="183" fill="hold">
                      <p:stCondLst>
                        <p:cond delay="indefinite"/>
                      </p:stCondLst>
                      <p:childTnLst>
                        <p:par>
                          <p:cTn id="184" fill="hold">
                            <p:stCondLst>
                              <p:cond delay="0"/>
                            </p:stCondLst>
                            <p:childTnLst>
                              <p:par>
                                <p:cTn id="185" presetID="1" presetClass="entr" presetSubtype="0" fill="hold" grpId="0" nodeType="clickEffect">
                                  <p:stCondLst>
                                    <p:cond delay="0"/>
                                  </p:stCondLst>
                                  <p:iterate type="lt">
                                    <p:tmAbs val="80"/>
                                  </p:iterate>
                                  <p:childTnLst>
                                    <p:set>
                                      <p:cBhvr>
                                        <p:cTn id="18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10" presetClass="entr" presetSubtype="0" fill="hold" grpId="0" nodeType="clickEffect">
                                  <p:stCondLst>
                                    <p:cond delay="0"/>
                                  </p:stCondLst>
                                  <p:childTnLst>
                                    <p:set>
                                      <p:cBhvr>
                                        <p:cTn id="190" dur="1" fill="hold">
                                          <p:stCondLst>
                                            <p:cond delay="0"/>
                                          </p:stCondLst>
                                        </p:cTn>
                                        <p:tgtEl>
                                          <p:spTgt spid="27"/>
                                        </p:tgtEl>
                                        <p:attrNameLst>
                                          <p:attrName>style.visibility</p:attrName>
                                        </p:attrNameLst>
                                      </p:cBhvr>
                                      <p:to>
                                        <p:strVal val="visible"/>
                                      </p:to>
                                    </p:set>
                                    <p:animEffect transition="in" filter="fade">
                                      <p:cBhvr>
                                        <p:cTn id="191" dur="500"/>
                                        <p:tgtEl>
                                          <p:spTgt spid="27"/>
                                        </p:tgtEl>
                                      </p:cBhvr>
                                    </p:animEffect>
                                  </p:childTnLst>
                                </p:cTn>
                              </p:par>
                            </p:childTnLst>
                          </p:cTn>
                        </p:par>
                      </p:childTnLst>
                    </p:cTn>
                  </p:par>
                  <p:par>
                    <p:cTn id="192" fill="hold">
                      <p:stCondLst>
                        <p:cond delay="indefinite"/>
                      </p:stCondLst>
                      <p:childTnLst>
                        <p:par>
                          <p:cTn id="193" fill="hold">
                            <p:stCondLst>
                              <p:cond delay="0"/>
                            </p:stCondLst>
                            <p:childTnLst>
                              <p:par>
                                <p:cTn id="194" presetID="10" presetClass="entr" presetSubtype="0" fill="hold" grpId="0" nodeType="clickEffect">
                                  <p:stCondLst>
                                    <p:cond delay="0"/>
                                  </p:stCondLst>
                                  <p:childTnLst>
                                    <p:set>
                                      <p:cBhvr>
                                        <p:cTn id="195" dur="1" fill="hold">
                                          <p:stCondLst>
                                            <p:cond delay="0"/>
                                          </p:stCondLst>
                                        </p:cTn>
                                        <p:tgtEl>
                                          <p:spTgt spid="47"/>
                                        </p:tgtEl>
                                        <p:attrNameLst>
                                          <p:attrName>style.visibility</p:attrName>
                                        </p:attrNameLst>
                                      </p:cBhvr>
                                      <p:to>
                                        <p:strVal val="visible"/>
                                      </p:to>
                                    </p:set>
                                    <p:animEffect transition="in" filter="fade">
                                      <p:cBhvr>
                                        <p:cTn id="196" dur="500"/>
                                        <p:tgtEl>
                                          <p:spTgt spid="47"/>
                                        </p:tgtEl>
                                      </p:cBhvr>
                                    </p:animEffect>
                                  </p:childTnLst>
                                </p:cTn>
                              </p:par>
                            </p:childTnLst>
                          </p:cTn>
                        </p:par>
                      </p:childTnLst>
                    </p:cTn>
                  </p:par>
                  <p:par>
                    <p:cTn id="197" fill="hold">
                      <p:stCondLst>
                        <p:cond delay="indefinite"/>
                      </p:stCondLst>
                      <p:childTnLst>
                        <p:par>
                          <p:cTn id="198" fill="hold">
                            <p:stCondLst>
                              <p:cond delay="0"/>
                            </p:stCondLst>
                            <p:childTnLst>
                              <p:par>
                                <p:cTn id="199" presetID="10" presetClass="entr" presetSubtype="0" fill="hold" nodeType="clickEffect">
                                  <p:stCondLst>
                                    <p:cond delay="0"/>
                                  </p:stCondLst>
                                  <p:childTnLst>
                                    <p:set>
                                      <p:cBhvr>
                                        <p:cTn id="200" dur="1" fill="hold">
                                          <p:stCondLst>
                                            <p:cond delay="0"/>
                                          </p:stCondLst>
                                        </p:cTn>
                                        <p:tgtEl>
                                          <p:spTgt spid="43"/>
                                        </p:tgtEl>
                                        <p:attrNameLst>
                                          <p:attrName>style.visibility</p:attrName>
                                        </p:attrNameLst>
                                      </p:cBhvr>
                                      <p:to>
                                        <p:strVal val="visible"/>
                                      </p:to>
                                    </p:set>
                                    <p:animEffect transition="in" filter="fade">
                                      <p:cBhvr>
                                        <p:cTn id="201" dur="500"/>
                                        <p:tgtEl>
                                          <p:spTgt spid="43"/>
                                        </p:tgtEl>
                                      </p:cBhvr>
                                    </p:animEffect>
                                  </p:childTnLst>
                                </p:cTn>
                              </p:par>
                            </p:childTnLst>
                          </p:cTn>
                        </p:par>
                      </p:childTnLst>
                    </p:cTn>
                  </p:par>
                  <p:par>
                    <p:cTn id="202" fill="hold">
                      <p:stCondLst>
                        <p:cond delay="indefinite"/>
                      </p:stCondLst>
                      <p:childTnLst>
                        <p:par>
                          <p:cTn id="203" fill="hold">
                            <p:stCondLst>
                              <p:cond delay="0"/>
                            </p:stCondLst>
                            <p:childTnLst>
                              <p:par>
                                <p:cTn id="204" presetID="10" presetClass="entr" presetSubtype="0" fill="hold" nodeType="clickEffect">
                                  <p:stCondLst>
                                    <p:cond delay="0"/>
                                  </p:stCondLst>
                                  <p:childTnLst>
                                    <p:set>
                                      <p:cBhvr>
                                        <p:cTn id="205" dur="1" fill="hold">
                                          <p:stCondLst>
                                            <p:cond delay="0"/>
                                          </p:stCondLst>
                                        </p:cTn>
                                        <p:tgtEl>
                                          <p:spTgt spid="45"/>
                                        </p:tgtEl>
                                        <p:attrNameLst>
                                          <p:attrName>style.visibility</p:attrName>
                                        </p:attrNameLst>
                                      </p:cBhvr>
                                      <p:to>
                                        <p:strVal val="visible"/>
                                      </p:to>
                                    </p:set>
                                    <p:animEffect transition="in" filter="fade">
                                      <p:cBhvr>
                                        <p:cTn id="206" dur="500"/>
                                        <p:tgtEl>
                                          <p:spTgt spid="45"/>
                                        </p:tgtEl>
                                      </p:cBhvr>
                                    </p:animEffect>
                                  </p:childTnLst>
                                </p:cTn>
                              </p:par>
                            </p:childTnLst>
                          </p:cTn>
                        </p:par>
                      </p:childTnLst>
                    </p:cTn>
                  </p:par>
                  <p:par>
                    <p:cTn id="207" fill="hold">
                      <p:stCondLst>
                        <p:cond delay="indefinite"/>
                      </p:stCondLst>
                      <p:childTnLst>
                        <p:par>
                          <p:cTn id="208" fill="hold">
                            <p:stCondLst>
                              <p:cond delay="0"/>
                            </p:stCondLst>
                            <p:childTnLst>
                              <p:par>
                                <p:cTn id="209" presetID="1" presetClass="entr" presetSubtype="0" fill="hold" grpId="0" nodeType="clickEffect">
                                  <p:stCondLst>
                                    <p:cond delay="0"/>
                                  </p:stCondLst>
                                  <p:iterate type="lt">
                                    <p:tmAbs val="80"/>
                                  </p:iterate>
                                  <p:childTnLst>
                                    <p:set>
                                      <p:cBhvr>
                                        <p:cTn id="210" dur="1" fill="hold">
                                          <p:stCondLst>
                                            <p:cond delay="0"/>
                                          </p:stCondLst>
                                        </p:cTn>
                                        <p:tgtEl>
                                          <p:spTgt spid="42">
                                            <p:txEl>
                                              <p:pRg st="0" end="0"/>
                                            </p:txEl>
                                          </p:spTgt>
                                        </p:tgtEl>
                                        <p:attrNameLst>
                                          <p:attrName>style.visibility</p:attrName>
                                        </p:attrNameLst>
                                      </p:cBhvr>
                                      <p:to>
                                        <p:strVal val="visible"/>
                                      </p:to>
                                    </p:set>
                                  </p:childTnLst>
                                </p:cTn>
                              </p:par>
                              <p:par>
                                <p:cTn id="211" presetID="10" presetClass="exit" presetSubtype="0" fill="hold" nodeType="withEffect">
                                  <p:stCondLst>
                                    <p:cond delay="0"/>
                                  </p:stCondLst>
                                  <p:childTnLst>
                                    <p:animEffect transition="out" filter="fade">
                                      <p:cBhvr>
                                        <p:cTn id="212" dur="500"/>
                                        <p:tgtEl>
                                          <p:spTgt spid="43"/>
                                        </p:tgtEl>
                                      </p:cBhvr>
                                    </p:animEffect>
                                    <p:set>
                                      <p:cBhvr>
                                        <p:cTn id="213" dur="1" fill="hold">
                                          <p:stCondLst>
                                            <p:cond delay="499"/>
                                          </p:stCondLst>
                                        </p:cTn>
                                        <p:tgtEl>
                                          <p:spTgt spid="43"/>
                                        </p:tgtEl>
                                        <p:attrNameLst>
                                          <p:attrName>style.visibility</p:attrName>
                                        </p:attrNameLst>
                                      </p:cBhvr>
                                      <p:to>
                                        <p:strVal val="hidden"/>
                                      </p:to>
                                    </p:set>
                                  </p:childTnLst>
                                </p:cTn>
                              </p:par>
                              <p:par>
                                <p:cTn id="214" presetID="10" presetClass="exit" presetSubtype="0" fill="hold" nodeType="withEffect">
                                  <p:stCondLst>
                                    <p:cond delay="0"/>
                                  </p:stCondLst>
                                  <p:childTnLst>
                                    <p:animEffect transition="out" filter="fade">
                                      <p:cBhvr>
                                        <p:cTn id="215" dur="500"/>
                                        <p:tgtEl>
                                          <p:spTgt spid="45"/>
                                        </p:tgtEl>
                                      </p:cBhvr>
                                    </p:animEffect>
                                    <p:set>
                                      <p:cBhvr>
                                        <p:cTn id="216" dur="1" fill="hold">
                                          <p:stCondLst>
                                            <p:cond delay="499"/>
                                          </p:stCondLst>
                                        </p:cTn>
                                        <p:tgtEl>
                                          <p:spTgt spid="45"/>
                                        </p:tgtEl>
                                        <p:attrNameLst>
                                          <p:attrName>style.visibility</p:attrName>
                                        </p:attrNameLst>
                                      </p:cBhvr>
                                      <p:to>
                                        <p:strVal val="hidden"/>
                                      </p:to>
                                    </p:set>
                                  </p:childTnLst>
                                </p:cTn>
                              </p:par>
                              <p:par>
                                <p:cTn id="217" presetID="10" presetClass="exit" presetSubtype="0" fill="hold" grpId="1" nodeType="withEffect">
                                  <p:stCondLst>
                                    <p:cond delay="0"/>
                                  </p:stCondLst>
                                  <p:childTnLst>
                                    <p:animEffect transition="out" filter="fade">
                                      <p:cBhvr>
                                        <p:cTn id="218" dur="500"/>
                                        <p:tgtEl>
                                          <p:spTgt spid="47"/>
                                        </p:tgtEl>
                                      </p:cBhvr>
                                    </p:animEffect>
                                    <p:set>
                                      <p:cBhvr>
                                        <p:cTn id="219" dur="1" fill="hold">
                                          <p:stCondLst>
                                            <p:cond delay="499"/>
                                          </p:stCondLst>
                                        </p:cTn>
                                        <p:tgtEl>
                                          <p:spTgt spid="47"/>
                                        </p:tgtEl>
                                        <p:attrNameLst>
                                          <p:attrName>style.visibility</p:attrName>
                                        </p:attrNameLst>
                                      </p:cBhvr>
                                      <p:to>
                                        <p:strVal val="hidden"/>
                                      </p:to>
                                    </p:set>
                                  </p:childTnLst>
                                </p:cTn>
                              </p:par>
                              <p:par>
                                <p:cTn id="220" presetID="10" presetClass="exit" presetSubtype="0" fill="hold" grpId="1" nodeType="withEffect">
                                  <p:stCondLst>
                                    <p:cond delay="0"/>
                                  </p:stCondLst>
                                  <p:childTnLst>
                                    <p:animEffect transition="out" filter="fade">
                                      <p:cBhvr>
                                        <p:cTn id="221" dur="500"/>
                                        <p:tgtEl>
                                          <p:spTgt spid="27"/>
                                        </p:tgtEl>
                                      </p:cBhvr>
                                    </p:animEffect>
                                    <p:set>
                                      <p:cBhvr>
                                        <p:cTn id="222" dur="1" fill="hold">
                                          <p:stCondLst>
                                            <p:cond delay="499"/>
                                          </p:stCondLst>
                                        </p:cTn>
                                        <p:tgtEl>
                                          <p:spTgt spid="27"/>
                                        </p:tgtEl>
                                        <p:attrNameLst>
                                          <p:attrName>style.visibility</p:attrName>
                                        </p:attrNameLst>
                                      </p:cBhvr>
                                      <p:to>
                                        <p:strVal val="hidden"/>
                                      </p:to>
                                    </p:set>
                                  </p:childTnLst>
                                </p:cTn>
                              </p:par>
                            </p:childTnLst>
                          </p:cTn>
                        </p:par>
                      </p:childTnLst>
                    </p:cTn>
                  </p:par>
                  <p:par>
                    <p:cTn id="223" fill="hold">
                      <p:stCondLst>
                        <p:cond delay="indefinite"/>
                      </p:stCondLst>
                      <p:childTnLst>
                        <p:par>
                          <p:cTn id="224" fill="hold">
                            <p:stCondLst>
                              <p:cond delay="0"/>
                            </p:stCondLst>
                            <p:childTnLst>
                              <p:par>
                                <p:cTn id="225" presetID="1" presetClass="entr" presetSubtype="0" fill="hold" grpId="0" nodeType="clickEffect">
                                  <p:stCondLst>
                                    <p:cond delay="0"/>
                                  </p:stCondLst>
                                  <p:iterate type="lt">
                                    <p:tmAbs val="80"/>
                                  </p:iterate>
                                  <p:childTnLst>
                                    <p:set>
                                      <p:cBhvr>
                                        <p:cTn id="226" dur="1" fill="hold">
                                          <p:stCondLst>
                                            <p:cond delay="0"/>
                                          </p:stCondLst>
                                        </p:cTn>
                                        <p:tgtEl>
                                          <p:spTgt spid="25">
                                            <p:txEl>
                                              <p:pRg st="0" end="0"/>
                                            </p:txEl>
                                          </p:spTgt>
                                        </p:tgtEl>
                                        <p:attrNameLst>
                                          <p:attrName>style.visibility</p:attrName>
                                        </p:attrNameLst>
                                      </p:cBhvr>
                                      <p:to>
                                        <p:strVal val="visible"/>
                                      </p:to>
                                    </p:set>
                                  </p:childTnLst>
                                </p:cTn>
                              </p:par>
                              <p:par>
                                <p:cTn id="227" presetID="10" presetClass="exit" presetSubtype="0" fill="hold" grpId="1" nodeType="withEffect">
                                  <p:stCondLst>
                                    <p:cond delay="0"/>
                                  </p:stCondLst>
                                  <p:iterate type="lt">
                                    <p:tmPct val="0"/>
                                  </p:iterate>
                                  <p:childTnLst>
                                    <p:animEffect transition="out" filter="fade">
                                      <p:cBhvr>
                                        <p:cTn id="228" dur="500"/>
                                        <p:tgtEl>
                                          <p:spTgt spid="6">
                                            <p:txEl>
                                              <p:pRg st="0" end="0"/>
                                            </p:txEl>
                                          </p:spTgt>
                                        </p:tgtEl>
                                      </p:cBhvr>
                                    </p:animEffect>
                                    <p:set>
                                      <p:cBhvr>
                                        <p:cTn id="229" dur="1" fill="hold">
                                          <p:stCondLst>
                                            <p:cond delay="499"/>
                                          </p:stCondLst>
                                        </p:cTn>
                                        <p:tgtEl>
                                          <p:spTgt spid="6">
                                            <p:txEl>
                                              <p:pRg st="0" end="0"/>
                                            </p:txEl>
                                          </p:spTgt>
                                        </p:tgtEl>
                                        <p:attrNameLst>
                                          <p:attrName>style.visibility</p:attrName>
                                        </p:attrNameLst>
                                      </p:cBhvr>
                                      <p:to>
                                        <p:strVal val="hidden"/>
                                      </p:to>
                                    </p:set>
                                  </p:childTnLst>
                                </p:cTn>
                              </p:par>
                              <p:par>
                                <p:cTn id="230" presetID="10" presetClass="exit" presetSubtype="0" fill="hold" grpId="1" nodeType="withEffect">
                                  <p:stCondLst>
                                    <p:cond delay="0"/>
                                  </p:stCondLst>
                                  <p:iterate type="lt">
                                    <p:tmPct val="0"/>
                                  </p:iterate>
                                  <p:childTnLst>
                                    <p:animEffect transition="out" filter="fade">
                                      <p:cBhvr>
                                        <p:cTn id="231" dur="500"/>
                                        <p:tgtEl>
                                          <p:spTgt spid="29">
                                            <p:txEl>
                                              <p:pRg st="0" end="0"/>
                                            </p:txEl>
                                          </p:spTgt>
                                        </p:tgtEl>
                                      </p:cBhvr>
                                    </p:animEffect>
                                    <p:set>
                                      <p:cBhvr>
                                        <p:cTn id="232" dur="1" fill="hold">
                                          <p:stCondLst>
                                            <p:cond delay="499"/>
                                          </p:stCondLst>
                                        </p:cTn>
                                        <p:tgtEl>
                                          <p:spTgt spid="29">
                                            <p:txEl>
                                              <p:pRg st="0" end="0"/>
                                            </p:txEl>
                                          </p:spTgt>
                                        </p:tgtEl>
                                        <p:attrNameLst>
                                          <p:attrName>style.visibility</p:attrName>
                                        </p:attrNameLst>
                                      </p:cBhvr>
                                      <p:to>
                                        <p:strVal val="hidden"/>
                                      </p:to>
                                    </p:set>
                                  </p:childTnLst>
                                </p:cTn>
                              </p:par>
                              <p:par>
                                <p:cTn id="233" presetID="10" presetClass="exit" presetSubtype="0" fill="hold" grpId="1" nodeType="withEffect">
                                  <p:stCondLst>
                                    <p:cond delay="0"/>
                                  </p:stCondLst>
                                  <p:iterate type="lt">
                                    <p:tmPct val="0"/>
                                  </p:iterate>
                                  <p:childTnLst>
                                    <p:animEffect transition="out" filter="fade">
                                      <p:cBhvr>
                                        <p:cTn id="234" dur="500"/>
                                        <p:tgtEl>
                                          <p:spTgt spid="42">
                                            <p:txEl>
                                              <p:pRg st="0" end="0"/>
                                            </p:txEl>
                                          </p:spTgt>
                                        </p:tgtEl>
                                      </p:cBhvr>
                                    </p:animEffect>
                                    <p:set>
                                      <p:cBhvr>
                                        <p:cTn id="235" dur="1" fill="hold">
                                          <p:stCondLst>
                                            <p:cond delay="499"/>
                                          </p:stCondLst>
                                        </p:cTn>
                                        <p:tgtEl>
                                          <p:spTgt spid="42">
                                            <p:txEl>
                                              <p:pRg st="0" end="0"/>
                                            </p:txEl>
                                          </p:spTgt>
                                        </p:tgtEl>
                                        <p:attrNameLst>
                                          <p:attrName>style.visibility</p:attrName>
                                        </p:attrNameLst>
                                      </p:cBhvr>
                                      <p:to>
                                        <p:strVal val="hidden"/>
                                      </p:to>
                                    </p:set>
                                  </p:childTnLst>
                                </p:cTn>
                              </p:par>
                            </p:childTnLst>
                          </p:cTn>
                        </p:par>
                      </p:childTnLst>
                    </p:cTn>
                  </p:par>
                  <p:par>
                    <p:cTn id="236" fill="hold">
                      <p:stCondLst>
                        <p:cond delay="indefinite"/>
                      </p:stCondLst>
                      <p:childTnLst>
                        <p:par>
                          <p:cTn id="237" fill="hold">
                            <p:stCondLst>
                              <p:cond delay="0"/>
                            </p:stCondLst>
                            <p:childTnLst>
                              <p:par>
                                <p:cTn id="238" presetID="1" presetClass="entr" presetSubtype="0" fill="hold" grpId="0" nodeType="clickEffect">
                                  <p:stCondLst>
                                    <p:cond delay="0"/>
                                  </p:stCondLst>
                                  <p:iterate type="lt">
                                    <p:tmAbs val="80"/>
                                  </p:iterate>
                                  <p:childTnLst>
                                    <p:set>
                                      <p:cBhvr>
                                        <p:cTn id="239"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par>
                    <p:cTn id="240" fill="hold">
                      <p:stCondLst>
                        <p:cond delay="indefinite"/>
                      </p:stCondLst>
                      <p:childTnLst>
                        <p:par>
                          <p:cTn id="241" fill="hold">
                            <p:stCondLst>
                              <p:cond delay="0"/>
                            </p:stCondLst>
                            <p:childTnLst>
                              <p:par>
                                <p:cTn id="242" presetID="1" presetClass="entr" presetSubtype="0" fill="hold" grpId="0" nodeType="clickEffect">
                                  <p:stCondLst>
                                    <p:cond delay="0"/>
                                  </p:stCondLst>
                                  <p:iterate type="lt">
                                    <p:tmAbs val="80"/>
                                  </p:iterate>
                                  <p:childTnLst>
                                    <p:set>
                                      <p:cBhvr>
                                        <p:cTn id="243" dur="1" fill="hold">
                                          <p:stCondLst>
                                            <p:cond delay="0"/>
                                          </p:stCondLst>
                                        </p:cTn>
                                        <p:tgtEl>
                                          <p:spTgt spid="32">
                                            <p:txEl>
                                              <p:pRg st="0" end="0"/>
                                            </p:txEl>
                                          </p:spTgt>
                                        </p:tgtEl>
                                        <p:attrNameLst>
                                          <p:attrName>style.visibility</p:attrName>
                                        </p:attrNameLst>
                                      </p:cBhvr>
                                      <p:to>
                                        <p:strVal val="visible"/>
                                      </p:to>
                                    </p:set>
                                  </p:childTnLst>
                                </p:cTn>
                              </p:par>
                              <p:par>
                                <p:cTn id="244" presetID="10" presetClass="exit" presetSubtype="0" fill="hold" grpId="1" nodeType="withEffect">
                                  <p:stCondLst>
                                    <p:cond delay="0"/>
                                  </p:stCondLst>
                                  <p:iterate type="lt">
                                    <p:tmPct val="0"/>
                                  </p:iterate>
                                  <p:childTnLst>
                                    <p:animEffect transition="out" filter="fade">
                                      <p:cBhvr>
                                        <p:cTn id="245" dur="500"/>
                                        <p:tgtEl>
                                          <p:spTgt spid="3">
                                            <p:txEl>
                                              <p:pRg st="0" end="0"/>
                                            </p:txEl>
                                          </p:spTgt>
                                        </p:tgtEl>
                                      </p:cBhvr>
                                    </p:animEffect>
                                    <p:set>
                                      <p:cBhvr>
                                        <p:cTn id="246"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allAtOnce"/>
      <p:bldP spid="4" grpId="0" build="p"/>
      <p:bldP spid="6" grpId="0" build="p"/>
      <p:bldP spid="6" grpId="1" build="allAtOnce"/>
      <p:bldP spid="13" grpId="0" build="p"/>
      <p:bldP spid="14" grpId="0" build="p"/>
      <p:bldP spid="15" grpId="0" build="p"/>
      <p:bldP spid="16" grpId="0" build="p"/>
      <p:bldP spid="22" grpId="0" build="p"/>
      <p:bldP spid="23" grpId="0" build="p"/>
      <p:bldP spid="24" grpId="0" build="p"/>
      <p:bldP spid="25" grpId="0" build="p"/>
      <p:bldP spid="26" grpId="0" animBg="1"/>
      <p:bldP spid="26" grpId="1" animBg="1"/>
      <p:bldP spid="27" grpId="0" animBg="1"/>
      <p:bldP spid="27" grpId="1" animBg="1"/>
      <p:bldP spid="29" grpId="0" build="p"/>
      <p:bldP spid="29" grpId="1" build="allAtOnce"/>
      <p:bldP spid="30" grpId="0" build="p"/>
      <p:bldP spid="32" grpId="0" build="p"/>
      <p:bldP spid="28" grpId="0" animBg="1"/>
      <p:bldP spid="28" grpId="1" animBg="1"/>
      <p:bldP spid="31" grpId="0" animBg="1"/>
      <p:bldP spid="31" grpId="1" animBg="1"/>
      <p:bldP spid="33" grpId="0" animBg="1"/>
      <p:bldP spid="33" grpId="1" animBg="1"/>
      <p:bldP spid="34" grpId="0" animBg="1"/>
      <p:bldP spid="34" grpId="1" animBg="1"/>
      <p:bldP spid="36" grpId="0" build="p"/>
      <p:bldP spid="38" grpId="0" build="p"/>
      <p:bldP spid="42" grpId="0" build="p"/>
      <p:bldP spid="42" grpId="1" build="allAtOnce"/>
      <p:bldP spid="47" grpId="0" animBg="1"/>
      <p:bldP spid="47" grpId="1" animBg="1"/>
      <p:bldP spid="49" grpId="0" animBg="1"/>
      <p:bldP spid="49" grpId="1" animBg="1"/>
      <p:bldP spid="50"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114300" y="863946"/>
            <a:ext cx="89154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The next week the farmer picked 33 tomatoes on Monday, on Tuesday he picked 24 tomatoes, Wednesday he picked 17 tomatoes and Thursday he picked 12 tomatoes. How many tomatoes did he pick in all?</a:t>
            </a:r>
            <a:endParaRPr lang="en-US" sz="2800" dirty="0">
              <a:solidFill>
                <a:schemeClr val="accent1"/>
              </a:solidFill>
              <a:latin typeface="Orly's Font 2" pitchFamily="66" charset="0"/>
            </a:endParaRPr>
          </a:p>
        </p:txBody>
      </p:sp>
      <p:sp>
        <p:nvSpPr>
          <p:cNvPr id="8" name="Rectangle 7"/>
          <p:cNvSpPr/>
          <p:nvPr/>
        </p:nvSpPr>
        <p:spPr>
          <a:xfrm>
            <a:off x="7543800" y="1301011"/>
            <a:ext cx="506770" cy="477320"/>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 name="Rectangle 8"/>
          <p:cNvSpPr/>
          <p:nvPr/>
        </p:nvSpPr>
        <p:spPr>
          <a:xfrm>
            <a:off x="6481690" y="823691"/>
            <a:ext cx="506770" cy="477320"/>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Rectangle 9"/>
          <p:cNvSpPr/>
          <p:nvPr/>
        </p:nvSpPr>
        <p:spPr>
          <a:xfrm>
            <a:off x="6497787" y="1690467"/>
            <a:ext cx="460700" cy="477320"/>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 name="Rectangle 10"/>
          <p:cNvSpPr/>
          <p:nvPr/>
        </p:nvSpPr>
        <p:spPr>
          <a:xfrm>
            <a:off x="5121935" y="2167787"/>
            <a:ext cx="460700" cy="477320"/>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39038" t="7174" r="36973" b="19590"/>
          <a:stretch/>
        </p:blipFill>
        <p:spPr>
          <a:xfrm>
            <a:off x="5192889" y="2980110"/>
            <a:ext cx="1411111" cy="2163390"/>
          </a:xfrm>
          <a:prstGeom prst="ellipse">
            <a:avLst/>
          </a:prstGeom>
          <a:ln>
            <a:noFill/>
          </a:ln>
          <a:effectLst>
            <a:softEdge rad="112500"/>
          </a:effectLst>
        </p:spPr>
      </p:pic>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37979" t="7174" r="37649" b="19590"/>
          <a:stretch/>
        </p:blipFill>
        <p:spPr>
          <a:xfrm>
            <a:off x="2857500" y="3039730"/>
            <a:ext cx="1433689" cy="2163390"/>
          </a:xfrm>
          <a:prstGeom prst="ellipse">
            <a:avLst/>
          </a:prstGeom>
          <a:ln>
            <a:noFill/>
          </a:ln>
          <a:effectLst>
            <a:softEdge rad="112500"/>
          </a:effectLst>
        </p:spPr>
      </p:pic>
      <p:pic>
        <p:nvPicPr>
          <p:cNvPr id="14" name="Picture 13"/>
          <p:cNvPicPr>
            <a:picLocks noChangeAspect="1"/>
          </p:cNvPicPr>
          <p:nvPr/>
        </p:nvPicPr>
        <p:blipFill rotWithShape="1">
          <a:blip r:embed="rId4" cstate="print">
            <a:extLst>
              <a:ext uri="{28A0092B-C50C-407E-A947-70E740481C1C}">
                <a14:useLocalDpi xmlns:a14="http://schemas.microsoft.com/office/drawing/2010/main" val="0"/>
              </a:ext>
            </a:extLst>
          </a:blip>
          <a:srcRect l="37286" t="7174" r="35719" b="19590"/>
          <a:stretch/>
        </p:blipFill>
        <p:spPr>
          <a:xfrm>
            <a:off x="1943100" y="3524956"/>
            <a:ext cx="1160549" cy="1581150"/>
          </a:xfrm>
          <a:prstGeom prst="ellipse">
            <a:avLst/>
          </a:prstGeom>
          <a:ln>
            <a:noFill/>
          </a:ln>
          <a:effectLst>
            <a:softEdge rad="112500"/>
          </a:effectLst>
        </p:spPr>
      </p:pic>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38183" t="7174" r="37897" b="19590"/>
          <a:stretch/>
        </p:blipFill>
        <p:spPr>
          <a:xfrm>
            <a:off x="699911" y="2980110"/>
            <a:ext cx="1407060" cy="2163390"/>
          </a:xfrm>
          <a:prstGeom prst="ellipse">
            <a:avLst/>
          </a:prstGeom>
          <a:ln>
            <a:noFill/>
          </a:ln>
          <a:effectLst>
            <a:softEdge rad="112500"/>
          </a:effectLst>
        </p:spPr>
      </p:pic>
      <p:pic>
        <p:nvPicPr>
          <p:cNvPr id="15" name="Picture 14"/>
          <p:cNvPicPr>
            <a:picLocks noChangeAspect="1"/>
          </p:cNvPicPr>
          <p:nvPr/>
        </p:nvPicPr>
        <p:blipFill rotWithShape="1">
          <a:blip r:embed="rId5" cstate="print">
            <a:extLst>
              <a:ext uri="{28A0092B-C50C-407E-A947-70E740481C1C}">
                <a14:useLocalDpi xmlns:a14="http://schemas.microsoft.com/office/drawing/2010/main" val="0"/>
              </a:ext>
            </a:extLst>
          </a:blip>
          <a:srcRect l="37300" t="7174" r="37492" b="19590"/>
          <a:stretch/>
        </p:blipFill>
        <p:spPr>
          <a:xfrm>
            <a:off x="4109156" y="3582459"/>
            <a:ext cx="1083733" cy="1581150"/>
          </a:xfrm>
          <a:prstGeom prst="ellipse">
            <a:avLst/>
          </a:prstGeom>
          <a:ln>
            <a:noFill/>
          </a:ln>
          <a:effectLst>
            <a:softEdge rad="112500"/>
          </a:effectLst>
        </p:spPr>
      </p:pic>
    </p:spTree>
    <p:extLst>
      <p:ext uri="{BB962C8B-B14F-4D97-AF65-F5344CB8AC3E}">
        <p14:creationId xmlns:p14="http://schemas.microsoft.com/office/powerpoint/2010/main" val="2796205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0" presetClass="entr" presetSubtype="0" fill="hold" nodeType="withEffect">
                                  <p:stCondLst>
                                    <p:cond delay="2000"/>
                                  </p:stCondLst>
                                  <p:childTnLst>
                                    <p:set>
                                      <p:cBhvr>
                                        <p:cTn id="8" dur="1" fill="hold">
                                          <p:stCondLst>
                                            <p:cond delay="0"/>
                                          </p:stCondLst>
                                        </p:cTn>
                                        <p:tgtEl>
                                          <p:spTgt spid="13"/>
                                        </p:tgtEl>
                                        <p:attrNameLst>
                                          <p:attrName>style.visibility</p:attrName>
                                        </p:attrNameLst>
                                      </p:cBhvr>
                                      <p:to>
                                        <p:strVal val="visible"/>
                                      </p:to>
                                    </p:set>
                                    <p:animEffect transition="in" filter="fade">
                                      <p:cBhvr>
                                        <p:cTn id="9" dur="500"/>
                                        <p:tgtEl>
                                          <p:spTgt spid="13"/>
                                        </p:tgtEl>
                                      </p:cBhvr>
                                    </p:animEffect>
                                  </p:childTnLst>
                                </p:cTn>
                              </p:par>
                              <p:par>
                                <p:cTn id="10" presetID="10" presetClass="entr" presetSubtype="0" fill="hold" nodeType="withEffect">
                                  <p:stCondLst>
                                    <p:cond delay="200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ntr" presetSubtype="0" fill="hold" nodeType="withEffect">
                                  <p:stCondLst>
                                    <p:cond delay="20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200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nodeType="withEffect">
                                  <p:stCondLst>
                                    <p:cond delay="20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animBg="1"/>
      <p:bldP spid="9"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884767" y="1234439"/>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3</a:t>
            </a:r>
            <a:r>
              <a:rPr lang="en-US" sz="2800" dirty="0" smtClean="0">
                <a:solidFill>
                  <a:schemeClr val="accent1"/>
                </a:solidFill>
                <a:latin typeface="Orly's Font 2" pitchFamily="66" charset="0"/>
              </a:rPr>
              <a:t>3 + </a:t>
            </a:r>
            <a:r>
              <a:rPr lang="en-US" sz="2800" dirty="0" smtClean="0">
                <a:solidFill>
                  <a:schemeClr val="accent5"/>
                </a:solidFill>
                <a:latin typeface="Orly's Font 2" pitchFamily="66" charset="0"/>
              </a:rPr>
              <a:t>2</a:t>
            </a:r>
            <a:r>
              <a:rPr lang="en-US" sz="2800" dirty="0" smtClean="0">
                <a:solidFill>
                  <a:schemeClr val="accent1"/>
                </a:solidFill>
                <a:latin typeface="Orly's Font 2" pitchFamily="66" charset="0"/>
              </a:rPr>
              <a:t>4 + </a:t>
            </a:r>
            <a:r>
              <a:rPr lang="en-US" sz="2800" dirty="0" smtClean="0">
                <a:solidFill>
                  <a:schemeClr val="accent5"/>
                </a:solidFill>
                <a:latin typeface="Orly's Font 2" pitchFamily="66" charset="0"/>
              </a:rPr>
              <a:t>1</a:t>
            </a:r>
            <a:r>
              <a:rPr lang="en-US" sz="2800" dirty="0" smtClean="0">
                <a:solidFill>
                  <a:schemeClr val="accent1"/>
                </a:solidFill>
                <a:latin typeface="Orly's Font 2" pitchFamily="66" charset="0"/>
              </a:rPr>
              <a:t>7 + </a:t>
            </a:r>
            <a:r>
              <a:rPr lang="en-US" sz="2800" dirty="0" smtClean="0">
                <a:solidFill>
                  <a:schemeClr val="accent5"/>
                </a:solidFill>
                <a:latin typeface="Orly's Font 2" pitchFamily="66" charset="0"/>
              </a:rPr>
              <a:t>1</a:t>
            </a:r>
            <a:r>
              <a:rPr lang="en-US" sz="2800" dirty="0" smtClean="0">
                <a:solidFill>
                  <a:schemeClr val="accent1"/>
                </a:solidFill>
                <a:latin typeface="Orly's Font 2" pitchFamily="66" charset="0"/>
              </a:rPr>
              <a:t>2 = </a:t>
            </a:r>
            <a:endParaRPr lang="en-US" sz="2800" dirty="0">
              <a:solidFill>
                <a:schemeClr val="accent1"/>
              </a:solidFill>
              <a:latin typeface="Orly's Font 2" pitchFamily="66" charset="0"/>
            </a:endParaRPr>
          </a:p>
        </p:txBody>
      </p:sp>
      <p:sp>
        <p:nvSpPr>
          <p:cNvPr id="4" name="Text Placeholder 2"/>
          <p:cNvSpPr txBox="1">
            <a:spLocks/>
          </p:cNvSpPr>
          <p:nvPr/>
        </p:nvSpPr>
        <p:spPr bwMode="auto">
          <a:xfrm>
            <a:off x="992011" y="2114550"/>
            <a:ext cx="22775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Tens</a:t>
            </a:r>
            <a:endParaRPr lang="en-US" sz="2800" dirty="0">
              <a:solidFill>
                <a:schemeClr val="accent1"/>
              </a:solidFill>
              <a:latin typeface="Orly's Font 2" pitchFamily="66" charset="0"/>
            </a:endParaRPr>
          </a:p>
        </p:txBody>
      </p:sp>
      <p:sp>
        <p:nvSpPr>
          <p:cNvPr id="6" name="Text Placeholder 2"/>
          <p:cNvSpPr txBox="1">
            <a:spLocks/>
          </p:cNvSpPr>
          <p:nvPr/>
        </p:nvSpPr>
        <p:spPr bwMode="auto">
          <a:xfrm>
            <a:off x="6704010" y="3886201"/>
            <a:ext cx="43150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a:solidFill>
                  <a:schemeClr val="accent1"/>
                </a:solidFill>
                <a:latin typeface="Orly's Font 2" pitchFamily="66" charset="0"/>
              </a:rPr>
              <a:t>+</a:t>
            </a:r>
          </a:p>
        </p:txBody>
      </p:sp>
      <p:cxnSp>
        <p:nvCxnSpPr>
          <p:cNvPr id="7" name="Straight Arrow Connector 6"/>
          <p:cNvCxnSpPr/>
          <p:nvPr/>
        </p:nvCxnSpPr>
        <p:spPr>
          <a:xfrm flipH="1">
            <a:off x="484717" y="1674825"/>
            <a:ext cx="2544234" cy="1672725"/>
          </a:xfrm>
          <a:prstGeom prst="straightConnector1">
            <a:avLst/>
          </a:prstGeom>
          <a:ln w="38100">
            <a:solidFill>
              <a:schemeClr val="accent5"/>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1327027" y="1670995"/>
            <a:ext cx="2463570" cy="1723903"/>
          </a:xfrm>
          <a:prstGeom prst="straightConnector1">
            <a:avLst/>
          </a:prstGeom>
          <a:ln w="38100">
            <a:solidFill>
              <a:schemeClr val="accent5"/>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2286000" y="1650534"/>
            <a:ext cx="2397126" cy="1734920"/>
          </a:xfrm>
          <a:prstGeom prst="straightConnector1">
            <a:avLst/>
          </a:prstGeom>
          <a:ln w="38100">
            <a:solidFill>
              <a:schemeClr val="accent5"/>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3" name="Text Placeholder 2"/>
          <p:cNvSpPr txBox="1">
            <a:spLocks/>
          </p:cNvSpPr>
          <p:nvPr/>
        </p:nvSpPr>
        <p:spPr bwMode="auto">
          <a:xfrm>
            <a:off x="131588" y="3394898"/>
            <a:ext cx="10114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3</a:t>
            </a:r>
            <a:r>
              <a:rPr lang="en-US" sz="2800" dirty="0" smtClean="0">
                <a:solidFill>
                  <a:schemeClr val="accent5"/>
                </a:solidFill>
                <a:latin typeface="Orly's Font 2" pitchFamily="66" charset="0"/>
              </a:rPr>
              <a:t>0 +</a:t>
            </a:r>
            <a:endParaRPr lang="en-US" sz="2800" dirty="0">
              <a:solidFill>
                <a:schemeClr val="accent1"/>
              </a:solidFill>
              <a:latin typeface="Orly's Font 2" pitchFamily="66" charset="0"/>
            </a:endParaRPr>
          </a:p>
        </p:txBody>
      </p:sp>
      <p:sp>
        <p:nvSpPr>
          <p:cNvPr id="14" name="Text Placeholder 2"/>
          <p:cNvSpPr txBox="1">
            <a:spLocks/>
          </p:cNvSpPr>
          <p:nvPr/>
        </p:nvSpPr>
        <p:spPr bwMode="auto">
          <a:xfrm>
            <a:off x="992011" y="3394898"/>
            <a:ext cx="109149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20 +</a:t>
            </a:r>
            <a:endParaRPr lang="en-US" sz="2800" dirty="0">
              <a:solidFill>
                <a:schemeClr val="accent1"/>
              </a:solidFill>
              <a:latin typeface="Orly's Font 2" pitchFamily="66" charset="0"/>
            </a:endParaRPr>
          </a:p>
        </p:txBody>
      </p:sp>
      <p:sp>
        <p:nvSpPr>
          <p:cNvPr id="15" name="Text Placeholder 2"/>
          <p:cNvSpPr txBox="1">
            <a:spLocks/>
          </p:cNvSpPr>
          <p:nvPr/>
        </p:nvSpPr>
        <p:spPr bwMode="auto">
          <a:xfrm>
            <a:off x="2857500" y="3394898"/>
            <a:ext cx="109149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1</a:t>
            </a:r>
            <a:r>
              <a:rPr lang="en-US" sz="2800" dirty="0" smtClean="0">
                <a:solidFill>
                  <a:schemeClr val="accent5"/>
                </a:solidFill>
                <a:latin typeface="Orly's Font 2" pitchFamily="66" charset="0"/>
              </a:rPr>
              <a:t>0 </a:t>
            </a:r>
            <a:r>
              <a:rPr lang="en-US" sz="2800" dirty="0">
                <a:solidFill>
                  <a:schemeClr val="accent5"/>
                </a:solidFill>
                <a:latin typeface="Orly's Font 2" pitchFamily="66" charset="0"/>
              </a:rPr>
              <a:t>=</a:t>
            </a:r>
            <a:endParaRPr lang="en-US" sz="2800" dirty="0">
              <a:solidFill>
                <a:schemeClr val="accent1"/>
              </a:solidFill>
              <a:latin typeface="Orly's Font 2" pitchFamily="66" charset="0"/>
            </a:endParaRPr>
          </a:p>
        </p:txBody>
      </p:sp>
      <p:sp>
        <p:nvSpPr>
          <p:cNvPr id="16" name="Text Placeholder 2"/>
          <p:cNvSpPr txBox="1">
            <a:spLocks/>
          </p:cNvSpPr>
          <p:nvPr/>
        </p:nvSpPr>
        <p:spPr bwMode="auto">
          <a:xfrm>
            <a:off x="3744384" y="3394898"/>
            <a:ext cx="7782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7</a:t>
            </a:r>
            <a:r>
              <a:rPr lang="en-US" sz="2800" dirty="0" smtClean="0">
                <a:solidFill>
                  <a:schemeClr val="accent5"/>
                </a:solidFill>
                <a:latin typeface="Orly's Font 2" pitchFamily="66" charset="0"/>
              </a:rPr>
              <a:t>0</a:t>
            </a:r>
            <a:endParaRPr lang="en-US" sz="2800" dirty="0">
              <a:solidFill>
                <a:schemeClr val="accent1"/>
              </a:solidFill>
              <a:latin typeface="Orly's Font 2" pitchFamily="66" charset="0"/>
            </a:endParaRPr>
          </a:p>
        </p:txBody>
      </p:sp>
      <p:cxnSp>
        <p:nvCxnSpPr>
          <p:cNvPr id="17" name="Straight Arrow Connector 16"/>
          <p:cNvCxnSpPr/>
          <p:nvPr/>
        </p:nvCxnSpPr>
        <p:spPr>
          <a:xfrm>
            <a:off x="3227562" y="1622987"/>
            <a:ext cx="2378431" cy="1691813"/>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endCxn id="26" idx="0"/>
          </p:cNvCxnSpPr>
          <p:nvPr/>
        </p:nvCxnSpPr>
        <p:spPr>
          <a:xfrm>
            <a:off x="4809001" y="1624290"/>
            <a:ext cx="2212644" cy="1769013"/>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4103713" y="1622987"/>
            <a:ext cx="2378431" cy="1690069"/>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2" name="Text Placeholder 2"/>
          <p:cNvSpPr txBox="1">
            <a:spLocks/>
          </p:cNvSpPr>
          <p:nvPr/>
        </p:nvSpPr>
        <p:spPr bwMode="auto">
          <a:xfrm>
            <a:off x="5548873" y="3385454"/>
            <a:ext cx="7471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1"/>
                </a:solidFill>
                <a:latin typeface="Orly's Font 2" pitchFamily="66" charset="0"/>
              </a:rPr>
              <a:t>3</a:t>
            </a:r>
            <a:r>
              <a:rPr lang="en-US" sz="2800" dirty="0" smtClean="0">
                <a:solidFill>
                  <a:schemeClr val="accent1"/>
                </a:solidFill>
                <a:latin typeface="Orly's Font 2" pitchFamily="66" charset="0"/>
              </a:rPr>
              <a:t> +</a:t>
            </a:r>
            <a:endParaRPr lang="en-US" sz="2800" dirty="0">
              <a:solidFill>
                <a:schemeClr val="accent1"/>
              </a:solidFill>
              <a:latin typeface="Orly's Font 2" pitchFamily="66" charset="0"/>
            </a:endParaRPr>
          </a:p>
        </p:txBody>
      </p:sp>
      <p:sp>
        <p:nvSpPr>
          <p:cNvPr id="23" name="Text Placeholder 2"/>
          <p:cNvSpPr txBox="1">
            <a:spLocks/>
          </p:cNvSpPr>
          <p:nvPr/>
        </p:nvSpPr>
        <p:spPr bwMode="auto">
          <a:xfrm>
            <a:off x="6142497" y="3385454"/>
            <a:ext cx="8377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4 +</a:t>
            </a:r>
            <a:endParaRPr lang="en-US" sz="2800" dirty="0">
              <a:solidFill>
                <a:schemeClr val="accent1"/>
              </a:solidFill>
              <a:latin typeface="Orly's Font 2" pitchFamily="66" charset="0"/>
            </a:endParaRPr>
          </a:p>
        </p:txBody>
      </p:sp>
      <p:sp>
        <p:nvSpPr>
          <p:cNvPr id="24" name="Text Placeholder 2"/>
          <p:cNvSpPr txBox="1">
            <a:spLocks/>
          </p:cNvSpPr>
          <p:nvPr/>
        </p:nvSpPr>
        <p:spPr bwMode="auto">
          <a:xfrm>
            <a:off x="7334817" y="3385454"/>
            <a:ext cx="11387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2 </a:t>
            </a:r>
            <a:r>
              <a:rPr lang="en-US" sz="2800" dirty="0">
                <a:solidFill>
                  <a:schemeClr val="accent1"/>
                </a:solidFill>
                <a:latin typeface="Orly's Font 2" pitchFamily="66" charset="0"/>
              </a:rPr>
              <a:t>=</a:t>
            </a:r>
          </a:p>
        </p:txBody>
      </p:sp>
      <p:sp>
        <p:nvSpPr>
          <p:cNvPr id="25" name="Text Placeholder 2"/>
          <p:cNvSpPr txBox="1">
            <a:spLocks/>
          </p:cNvSpPr>
          <p:nvPr/>
        </p:nvSpPr>
        <p:spPr bwMode="auto">
          <a:xfrm>
            <a:off x="7890657" y="3385454"/>
            <a:ext cx="12533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16</a:t>
            </a:r>
            <a:endParaRPr lang="en-US" sz="2800" dirty="0">
              <a:solidFill>
                <a:schemeClr val="accent1"/>
              </a:solidFill>
              <a:latin typeface="Orly's Font 2" pitchFamily="66" charset="0"/>
            </a:endParaRPr>
          </a:p>
        </p:txBody>
      </p:sp>
      <p:sp>
        <p:nvSpPr>
          <p:cNvPr id="26" name="Rectangle 25"/>
          <p:cNvSpPr/>
          <p:nvPr/>
        </p:nvSpPr>
        <p:spPr>
          <a:xfrm>
            <a:off x="6812236" y="3393303"/>
            <a:ext cx="418818" cy="433927"/>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 name="Rectangle 26"/>
          <p:cNvSpPr/>
          <p:nvPr/>
        </p:nvSpPr>
        <p:spPr>
          <a:xfrm>
            <a:off x="6199167" y="3388288"/>
            <a:ext cx="418818" cy="477320"/>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Text Placeholder 2"/>
          <p:cNvSpPr txBox="1">
            <a:spLocks/>
          </p:cNvSpPr>
          <p:nvPr/>
        </p:nvSpPr>
        <p:spPr bwMode="auto">
          <a:xfrm>
            <a:off x="6053747" y="3841314"/>
            <a:ext cx="7471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a:t>
            </a:r>
            <a:endParaRPr lang="en-US" sz="2800" dirty="0">
              <a:solidFill>
                <a:schemeClr val="accent1"/>
              </a:solidFill>
              <a:latin typeface="Orly's Font 2" pitchFamily="66" charset="0"/>
            </a:endParaRPr>
          </a:p>
        </p:txBody>
      </p:sp>
      <p:sp>
        <p:nvSpPr>
          <p:cNvPr id="30" name="Text Placeholder 2"/>
          <p:cNvSpPr txBox="1">
            <a:spLocks/>
          </p:cNvSpPr>
          <p:nvPr/>
        </p:nvSpPr>
        <p:spPr bwMode="auto">
          <a:xfrm>
            <a:off x="3625851" y="4196736"/>
            <a:ext cx="26927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7</a:t>
            </a:r>
            <a:r>
              <a:rPr lang="en-US" sz="2800" dirty="0" smtClean="0">
                <a:solidFill>
                  <a:schemeClr val="accent5"/>
                </a:solidFill>
                <a:latin typeface="Orly's Font 2" pitchFamily="66" charset="0"/>
              </a:rPr>
              <a:t>0 + </a:t>
            </a:r>
            <a:r>
              <a:rPr lang="en-US" sz="2800" dirty="0" smtClean="0">
                <a:solidFill>
                  <a:schemeClr val="accent1"/>
                </a:solidFill>
                <a:latin typeface="Orly's Font 2" pitchFamily="66" charset="0"/>
              </a:rPr>
              <a:t>16</a:t>
            </a:r>
            <a:r>
              <a:rPr lang="en-US" sz="2800" dirty="0" smtClean="0">
                <a:solidFill>
                  <a:schemeClr val="accent5"/>
                </a:solidFill>
                <a:latin typeface="Orly's Font 2" pitchFamily="66" charset="0"/>
              </a:rPr>
              <a:t> = </a:t>
            </a:r>
            <a:r>
              <a:rPr lang="en-US" sz="2800" dirty="0" smtClean="0">
                <a:solidFill>
                  <a:schemeClr val="accent3"/>
                </a:solidFill>
                <a:latin typeface="Orly's Font 2" pitchFamily="66" charset="0"/>
              </a:rPr>
              <a:t>86</a:t>
            </a:r>
            <a:endParaRPr lang="en-US" sz="2800" dirty="0">
              <a:solidFill>
                <a:schemeClr val="accent3"/>
              </a:solidFill>
              <a:latin typeface="Orly's Font 2" pitchFamily="66" charset="0"/>
            </a:endParaRPr>
          </a:p>
        </p:txBody>
      </p:sp>
      <p:sp>
        <p:nvSpPr>
          <p:cNvPr id="32" name="Text Placeholder 2"/>
          <p:cNvSpPr txBox="1">
            <a:spLocks/>
          </p:cNvSpPr>
          <p:nvPr/>
        </p:nvSpPr>
        <p:spPr bwMode="auto">
          <a:xfrm>
            <a:off x="1157558" y="1205092"/>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33 + 24 + 17 + 12 = 86</a:t>
            </a:r>
            <a:endParaRPr lang="en-US" sz="2800" dirty="0">
              <a:solidFill>
                <a:schemeClr val="accent3"/>
              </a:solidFill>
              <a:latin typeface="Orly's Font 2" pitchFamily="66" charset="0"/>
            </a:endParaRPr>
          </a:p>
        </p:txBody>
      </p:sp>
      <p:sp>
        <p:nvSpPr>
          <p:cNvPr id="28" name="Rectangle 27"/>
          <p:cNvSpPr/>
          <p:nvPr/>
        </p:nvSpPr>
        <p:spPr>
          <a:xfrm>
            <a:off x="2903532" y="1190363"/>
            <a:ext cx="506770" cy="433927"/>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Rectangle 30"/>
          <p:cNvSpPr/>
          <p:nvPr/>
        </p:nvSpPr>
        <p:spPr>
          <a:xfrm>
            <a:off x="3777191" y="1182514"/>
            <a:ext cx="557447" cy="433927"/>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 name="Rectangle 32"/>
          <p:cNvSpPr/>
          <p:nvPr/>
        </p:nvSpPr>
        <p:spPr>
          <a:xfrm>
            <a:off x="4572000" y="1190363"/>
            <a:ext cx="506770" cy="433927"/>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Rectangle 33"/>
          <p:cNvSpPr/>
          <p:nvPr/>
        </p:nvSpPr>
        <p:spPr>
          <a:xfrm>
            <a:off x="5571766" y="3421344"/>
            <a:ext cx="418818" cy="433927"/>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 name="Text Placeholder 2"/>
          <p:cNvSpPr txBox="1">
            <a:spLocks/>
          </p:cNvSpPr>
          <p:nvPr/>
        </p:nvSpPr>
        <p:spPr bwMode="auto">
          <a:xfrm>
            <a:off x="1890889" y="3394898"/>
            <a:ext cx="109149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10 +</a:t>
            </a:r>
            <a:endParaRPr lang="en-US" sz="2800" dirty="0">
              <a:solidFill>
                <a:schemeClr val="accent1"/>
              </a:solidFill>
              <a:latin typeface="Orly's Font 2" pitchFamily="66" charset="0"/>
            </a:endParaRPr>
          </a:p>
        </p:txBody>
      </p:sp>
      <p:cxnSp>
        <p:nvCxnSpPr>
          <p:cNvPr id="37" name="Straight Arrow Connector 36"/>
          <p:cNvCxnSpPr/>
          <p:nvPr/>
        </p:nvCxnSpPr>
        <p:spPr>
          <a:xfrm flipH="1">
            <a:off x="3151747" y="1636930"/>
            <a:ext cx="2397126" cy="1734920"/>
          </a:xfrm>
          <a:prstGeom prst="straightConnector1">
            <a:avLst/>
          </a:prstGeom>
          <a:ln w="38100">
            <a:solidFill>
              <a:schemeClr val="accent5"/>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8" name="Text Placeholder 2"/>
          <p:cNvSpPr txBox="1">
            <a:spLocks/>
          </p:cNvSpPr>
          <p:nvPr/>
        </p:nvSpPr>
        <p:spPr bwMode="auto">
          <a:xfrm>
            <a:off x="6812157" y="3408793"/>
            <a:ext cx="837795" cy="4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7 +</a:t>
            </a:r>
            <a:endParaRPr lang="en-US" sz="2800" dirty="0">
              <a:solidFill>
                <a:schemeClr val="accent1"/>
              </a:solidFill>
              <a:latin typeface="Orly's Font 2" pitchFamily="66" charset="0"/>
            </a:endParaRPr>
          </a:p>
        </p:txBody>
      </p:sp>
      <p:cxnSp>
        <p:nvCxnSpPr>
          <p:cNvPr id="39" name="Straight Arrow Connector 38"/>
          <p:cNvCxnSpPr/>
          <p:nvPr/>
        </p:nvCxnSpPr>
        <p:spPr>
          <a:xfrm>
            <a:off x="5874164" y="3739318"/>
            <a:ext cx="324280" cy="203991"/>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H="1">
            <a:off x="6617262" y="3754085"/>
            <a:ext cx="405589" cy="203991"/>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2" name="Text Placeholder 2"/>
          <p:cNvSpPr txBox="1">
            <a:spLocks/>
          </p:cNvSpPr>
          <p:nvPr/>
        </p:nvSpPr>
        <p:spPr bwMode="auto">
          <a:xfrm>
            <a:off x="6902831" y="3898963"/>
            <a:ext cx="7471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6</a:t>
            </a:r>
            <a:endParaRPr lang="en-US" sz="2800" dirty="0">
              <a:solidFill>
                <a:schemeClr val="accent1"/>
              </a:solidFill>
              <a:latin typeface="Orly's Font 2" pitchFamily="66" charset="0"/>
            </a:endParaRPr>
          </a:p>
        </p:txBody>
      </p:sp>
      <p:cxnSp>
        <p:nvCxnSpPr>
          <p:cNvPr id="43" name="Straight Arrow Connector 42"/>
          <p:cNvCxnSpPr/>
          <p:nvPr/>
        </p:nvCxnSpPr>
        <p:spPr>
          <a:xfrm>
            <a:off x="6518538" y="3714127"/>
            <a:ext cx="681211" cy="274070"/>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H="1">
            <a:off x="7405919" y="3841207"/>
            <a:ext cx="244033" cy="94430"/>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7416328" y="3378760"/>
            <a:ext cx="418818" cy="477320"/>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 name="Rectangle 48"/>
          <p:cNvSpPr/>
          <p:nvPr/>
        </p:nvSpPr>
        <p:spPr>
          <a:xfrm>
            <a:off x="5408553" y="1240898"/>
            <a:ext cx="506770" cy="433927"/>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 name="Text Placeholder 2"/>
          <p:cNvSpPr txBox="1">
            <a:spLocks/>
          </p:cNvSpPr>
          <p:nvPr/>
        </p:nvSpPr>
        <p:spPr bwMode="auto">
          <a:xfrm>
            <a:off x="5555168" y="2114550"/>
            <a:ext cx="22775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Ones</a:t>
            </a:r>
            <a:endParaRPr lang="en-US" sz="2800" dirty="0">
              <a:solidFill>
                <a:schemeClr val="accent1"/>
              </a:solidFill>
              <a:latin typeface="Orly's Font 2" pitchFamily="66" charset="0"/>
            </a:endParaRPr>
          </a:p>
        </p:txBody>
      </p:sp>
      <p:cxnSp>
        <p:nvCxnSpPr>
          <p:cNvPr id="52" name="Straight Arrow Connector 51"/>
          <p:cNvCxnSpPr/>
          <p:nvPr/>
        </p:nvCxnSpPr>
        <p:spPr>
          <a:xfrm>
            <a:off x="5796509" y="1616441"/>
            <a:ext cx="1853443" cy="1755409"/>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4825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xit" presetSubtype="0" fill="hold" grpId="1" nodeType="withEffect">
                                  <p:stCondLst>
                                    <p:cond delay="0"/>
                                  </p:stCondLst>
                                  <p:childTnLst>
                                    <p:animEffect transition="out" filter="fade">
                                      <p:cBhvr>
                                        <p:cTn id="18" dur="500"/>
                                        <p:tgtEl>
                                          <p:spTgt spid="28"/>
                                        </p:tgtEl>
                                      </p:cBhvr>
                                    </p:animEffect>
                                    <p:set>
                                      <p:cBhvr>
                                        <p:cTn id="19" dur="1" fill="hold">
                                          <p:stCondLst>
                                            <p:cond delay="499"/>
                                          </p:stCondLst>
                                        </p:cTn>
                                        <p:tgtEl>
                                          <p:spTgt spid="28"/>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par>
                                <p:cTn id="25" presetID="10" presetClass="exit" presetSubtype="0" fill="hold" grpId="1" nodeType="withEffect">
                                  <p:stCondLst>
                                    <p:cond delay="0"/>
                                  </p:stCondLst>
                                  <p:childTnLst>
                                    <p:animEffect transition="out" filter="fade">
                                      <p:cBhvr>
                                        <p:cTn id="26" dur="500"/>
                                        <p:tgtEl>
                                          <p:spTgt spid="31"/>
                                        </p:tgtEl>
                                      </p:cBhvr>
                                    </p:animEffect>
                                    <p:set>
                                      <p:cBhvr>
                                        <p:cTn id="27" dur="1" fill="hold">
                                          <p:stCondLst>
                                            <p:cond delay="499"/>
                                          </p:stCondLst>
                                        </p:cTn>
                                        <p:tgtEl>
                                          <p:spTgt spid="3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500"/>
                                        <p:tgtEl>
                                          <p:spTgt spid="49"/>
                                        </p:tgtEl>
                                      </p:cBhvr>
                                    </p:animEffect>
                                  </p:childTnLst>
                                </p:cTn>
                              </p:par>
                              <p:par>
                                <p:cTn id="33" presetID="10" presetClass="exit" presetSubtype="0" fill="hold" grpId="1" nodeType="withEffect">
                                  <p:stCondLst>
                                    <p:cond delay="0"/>
                                  </p:stCondLst>
                                  <p:childTnLst>
                                    <p:animEffect transition="out" filter="fade">
                                      <p:cBhvr>
                                        <p:cTn id="34" dur="500"/>
                                        <p:tgtEl>
                                          <p:spTgt spid="33"/>
                                        </p:tgtEl>
                                      </p:cBhvr>
                                    </p:animEffect>
                                    <p:set>
                                      <p:cBhvr>
                                        <p:cTn id="35" dur="1" fill="hold">
                                          <p:stCondLst>
                                            <p:cond delay="499"/>
                                          </p:stCondLst>
                                        </p:cTn>
                                        <p:tgtEl>
                                          <p:spTgt spid="3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500"/>
                                        <p:tgtEl>
                                          <p:spTgt spid="4"/>
                                        </p:tgtEl>
                                      </p:cBhvr>
                                    </p:animEffect>
                                  </p:childTnLst>
                                </p:cTn>
                              </p:par>
                              <p:par>
                                <p:cTn id="41" presetID="10" presetClass="exit" presetSubtype="0" fill="hold" grpId="1" nodeType="withEffect">
                                  <p:stCondLst>
                                    <p:cond delay="0"/>
                                  </p:stCondLst>
                                  <p:childTnLst>
                                    <p:animEffect transition="out" filter="fade">
                                      <p:cBhvr>
                                        <p:cTn id="42" dur="500"/>
                                        <p:tgtEl>
                                          <p:spTgt spid="49"/>
                                        </p:tgtEl>
                                      </p:cBhvr>
                                    </p:animEffect>
                                    <p:set>
                                      <p:cBhvr>
                                        <p:cTn id="43" dur="1" fill="hold">
                                          <p:stCondLst>
                                            <p:cond delay="499"/>
                                          </p:stCondLst>
                                        </p:cTn>
                                        <p:tgtEl>
                                          <p:spTgt spid="49"/>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500"/>
                                        <p:tgtEl>
                                          <p:spTgt spid="50"/>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500"/>
                                        <p:tgtEl>
                                          <p:spTgt spid="7"/>
                                        </p:tgtEl>
                                      </p:cBhvr>
                                    </p:animEffec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iterate type="lt">
                                    <p:tmAbs val="80"/>
                                  </p:iterate>
                                  <p:childTnLst>
                                    <p:set>
                                      <p:cBhvr>
                                        <p:cTn id="57"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fade">
                                      <p:cBhvr>
                                        <p:cTn id="62" dur="500"/>
                                        <p:tgtEl>
                                          <p:spTgt spid="8"/>
                                        </p:tgtEl>
                                      </p:cBhvr>
                                    </p:animEffect>
                                  </p:childTnLst>
                                </p:cTn>
                              </p:par>
                              <p:par>
                                <p:cTn id="63" presetID="10" presetClass="exit" presetSubtype="0" fill="hold" nodeType="withEffect">
                                  <p:stCondLst>
                                    <p:cond delay="0"/>
                                  </p:stCondLst>
                                  <p:childTnLst>
                                    <p:animEffect transition="out" filter="fade">
                                      <p:cBhvr>
                                        <p:cTn id="64" dur="500"/>
                                        <p:tgtEl>
                                          <p:spTgt spid="7"/>
                                        </p:tgtEl>
                                      </p:cBhvr>
                                    </p:animEffect>
                                    <p:set>
                                      <p:cBhvr>
                                        <p:cTn id="65" dur="1" fill="hold">
                                          <p:stCondLst>
                                            <p:cond delay="499"/>
                                          </p:stCondLst>
                                        </p:cTn>
                                        <p:tgtEl>
                                          <p:spTgt spid="7"/>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iterate type="lt">
                                    <p:tmAbs val="80"/>
                                  </p:iterate>
                                  <p:childTnLst>
                                    <p:set>
                                      <p:cBhvr>
                                        <p:cTn id="69"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fade">
                                      <p:cBhvr>
                                        <p:cTn id="74" dur="500"/>
                                        <p:tgtEl>
                                          <p:spTgt spid="9"/>
                                        </p:tgtEl>
                                      </p:cBhvr>
                                    </p:animEffect>
                                  </p:childTnLst>
                                </p:cTn>
                              </p:par>
                              <p:par>
                                <p:cTn id="75" presetID="10" presetClass="exit" presetSubtype="0" fill="hold" nodeType="withEffect">
                                  <p:stCondLst>
                                    <p:cond delay="0"/>
                                  </p:stCondLst>
                                  <p:childTnLst>
                                    <p:animEffect transition="out" filter="fade">
                                      <p:cBhvr>
                                        <p:cTn id="76" dur="500"/>
                                        <p:tgtEl>
                                          <p:spTgt spid="8"/>
                                        </p:tgtEl>
                                      </p:cBhvr>
                                    </p:animEffect>
                                    <p:set>
                                      <p:cBhvr>
                                        <p:cTn id="77" dur="1" fill="hold">
                                          <p:stCondLst>
                                            <p:cond delay="499"/>
                                          </p:stCondLst>
                                        </p:cTn>
                                        <p:tgtEl>
                                          <p:spTgt spid="8"/>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grpId="0" nodeType="clickEffect">
                                  <p:stCondLst>
                                    <p:cond delay="0"/>
                                  </p:stCondLst>
                                  <p:iterate type="lt">
                                    <p:tmAbs val="80"/>
                                  </p:iterate>
                                  <p:childTnLst>
                                    <p:set>
                                      <p:cBhvr>
                                        <p:cTn id="81" dur="1" fill="hold">
                                          <p:stCondLst>
                                            <p:cond delay="0"/>
                                          </p:stCondLst>
                                        </p:cTn>
                                        <p:tgtEl>
                                          <p:spTgt spid="36">
                                            <p:txEl>
                                              <p:pRg st="0" end="0"/>
                                            </p:txEl>
                                          </p:spTgt>
                                        </p:tgtEl>
                                        <p:attrNameLst>
                                          <p:attrName>style.visibility</p:attrName>
                                        </p:attrNameLst>
                                      </p:cBhvr>
                                      <p:to>
                                        <p:strVal val="visible"/>
                                      </p:to>
                                    </p:se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fade">
                                      <p:cBhvr>
                                        <p:cTn id="86" dur="500"/>
                                        <p:tgtEl>
                                          <p:spTgt spid="37"/>
                                        </p:tgtEl>
                                      </p:cBhvr>
                                    </p:animEffect>
                                  </p:childTnLst>
                                </p:cTn>
                              </p:par>
                              <p:par>
                                <p:cTn id="87" presetID="10" presetClass="exit" presetSubtype="0" fill="hold" nodeType="withEffect">
                                  <p:stCondLst>
                                    <p:cond delay="0"/>
                                  </p:stCondLst>
                                  <p:childTnLst>
                                    <p:animEffect transition="out" filter="fade">
                                      <p:cBhvr>
                                        <p:cTn id="88" dur="500"/>
                                        <p:tgtEl>
                                          <p:spTgt spid="9"/>
                                        </p:tgtEl>
                                      </p:cBhvr>
                                    </p:animEffect>
                                    <p:set>
                                      <p:cBhvr>
                                        <p:cTn id="89" dur="1" fill="hold">
                                          <p:stCondLst>
                                            <p:cond delay="499"/>
                                          </p:stCondLst>
                                        </p:cTn>
                                        <p:tgtEl>
                                          <p:spTgt spid="9"/>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1" presetClass="entr" presetSubtype="0" fill="hold" grpId="0" nodeType="clickEffect">
                                  <p:stCondLst>
                                    <p:cond delay="0"/>
                                  </p:stCondLst>
                                  <p:iterate type="lt">
                                    <p:tmAbs val="80"/>
                                  </p:iterate>
                                  <p:childTnLst>
                                    <p:set>
                                      <p:cBhvr>
                                        <p:cTn id="93" dur="1" fill="hold">
                                          <p:stCondLst>
                                            <p:cond delay="0"/>
                                          </p:stCondLst>
                                        </p:cTn>
                                        <p:tgtEl>
                                          <p:spTgt spid="15">
                                            <p:txEl>
                                              <p:pRg st="0" end="0"/>
                                            </p:txEl>
                                          </p:spTgt>
                                        </p:tgtEl>
                                        <p:attrNameLst>
                                          <p:attrName>style.visibility</p:attrName>
                                        </p:attrNameLst>
                                      </p:cBhvr>
                                      <p:to>
                                        <p:strVal val="visible"/>
                                      </p:to>
                                    </p:set>
                                  </p:childTnLst>
                                </p:cTn>
                              </p:par>
                              <p:par>
                                <p:cTn id="94" presetID="10" presetClass="exit" presetSubtype="0" fill="hold" nodeType="withEffect">
                                  <p:stCondLst>
                                    <p:cond delay="0"/>
                                  </p:stCondLst>
                                  <p:childTnLst>
                                    <p:animEffect transition="out" filter="fade">
                                      <p:cBhvr>
                                        <p:cTn id="95" dur="500"/>
                                        <p:tgtEl>
                                          <p:spTgt spid="37"/>
                                        </p:tgtEl>
                                      </p:cBhvr>
                                    </p:animEffect>
                                    <p:set>
                                      <p:cBhvr>
                                        <p:cTn id="96" dur="1" fill="hold">
                                          <p:stCondLst>
                                            <p:cond delay="499"/>
                                          </p:stCondLst>
                                        </p:cTn>
                                        <p:tgtEl>
                                          <p:spTgt spid="37"/>
                                        </p:tgtEl>
                                        <p:attrNameLst>
                                          <p:attrName>style.visibility</p:attrName>
                                        </p:attrNameLst>
                                      </p:cBhvr>
                                      <p:to>
                                        <p:strVal val="hidden"/>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grpId="0" nodeType="clickEffect">
                                  <p:stCondLst>
                                    <p:cond delay="0"/>
                                  </p:stCondLst>
                                  <p:iterate type="lt">
                                    <p:tmAbs val="80"/>
                                  </p:iterate>
                                  <p:childTnLst>
                                    <p:set>
                                      <p:cBhvr>
                                        <p:cTn id="100"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nodeType="clickEffect">
                                  <p:stCondLst>
                                    <p:cond delay="0"/>
                                  </p:stCondLst>
                                  <p:childTnLst>
                                    <p:set>
                                      <p:cBhvr>
                                        <p:cTn id="104" dur="1" fill="hold">
                                          <p:stCondLst>
                                            <p:cond delay="0"/>
                                          </p:stCondLst>
                                        </p:cTn>
                                        <p:tgtEl>
                                          <p:spTgt spid="17"/>
                                        </p:tgtEl>
                                        <p:attrNameLst>
                                          <p:attrName>style.visibility</p:attrName>
                                        </p:attrNameLst>
                                      </p:cBhvr>
                                      <p:to>
                                        <p:strVal val="visible"/>
                                      </p:to>
                                    </p:set>
                                    <p:animEffect transition="in" filter="fade">
                                      <p:cBhvr>
                                        <p:cTn id="105" dur="500"/>
                                        <p:tgtEl>
                                          <p:spTgt spid="17"/>
                                        </p:tgtEl>
                                      </p:cBhvr>
                                    </p:animEffect>
                                  </p:childTnLst>
                                </p:cTn>
                              </p:par>
                            </p:childTnLst>
                          </p:cTn>
                        </p:par>
                      </p:childTnLst>
                    </p:cTn>
                  </p:par>
                  <p:par>
                    <p:cTn id="106" fill="hold">
                      <p:stCondLst>
                        <p:cond delay="indefinite"/>
                      </p:stCondLst>
                      <p:childTnLst>
                        <p:par>
                          <p:cTn id="107" fill="hold">
                            <p:stCondLst>
                              <p:cond delay="0"/>
                            </p:stCondLst>
                            <p:childTnLst>
                              <p:par>
                                <p:cTn id="108" presetID="1" presetClass="entr" presetSubtype="0" fill="hold" grpId="0" nodeType="clickEffect">
                                  <p:stCondLst>
                                    <p:cond delay="0"/>
                                  </p:stCondLst>
                                  <p:iterate type="lt">
                                    <p:tmAbs val="80"/>
                                  </p:iterate>
                                  <p:childTnLst>
                                    <p:set>
                                      <p:cBhvr>
                                        <p:cTn id="109" dur="1" fill="hold">
                                          <p:stCondLst>
                                            <p:cond delay="0"/>
                                          </p:stCondLst>
                                        </p:cTn>
                                        <p:tgtEl>
                                          <p:spTgt spid="22">
                                            <p:txEl>
                                              <p:pRg st="0" end="0"/>
                                            </p:txEl>
                                          </p:spTgt>
                                        </p:tgtEl>
                                        <p:attrNameLst>
                                          <p:attrName>style.visibility</p:attrName>
                                        </p:attrNameLst>
                                      </p:cBhvr>
                                      <p:to>
                                        <p:strVal val="visible"/>
                                      </p:to>
                                    </p:set>
                                  </p:childTnLst>
                                </p:cTn>
                              </p:par>
                              <p:par>
                                <p:cTn id="110" presetID="10" presetClass="exit" presetSubtype="0" fill="hold" nodeType="withEffect">
                                  <p:stCondLst>
                                    <p:cond delay="0"/>
                                  </p:stCondLst>
                                  <p:childTnLst>
                                    <p:animEffect transition="out" filter="fade">
                                      <p:cBhvr>
                                        <p:cTn id="111" dur="500"/>
                                        <p:tgtEl>
                                          <p:spTgt spid="17"/>
                                        </p:tgtEl>
                                      </p:cBhvr>
                                    </p:animEffect>
                                    <p:set>
                                      <p:cBhvr>
                                        <p:cTn id="112" dur="1" fill="hold">
                                          <p:stCondLst>
                                            <p:cond delay="499"/>
                                          </p:stCondLst>
                                        </p:cTn>
                                        <p:tgtEl>
                                          <p:spTgt spid="17"/>
                                        </p:tgtEl>
                                        <p:attrNameLst>
                                          <p:attrName>style.visibility</p:attrName>
                                        </p:attrNameLst>
                                      </p:cBhvr>
                                      <p:to>
                                        <p:strVal val="hidden"/>
                                      </p:to>
                                    </p:se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nodeType="clickEffect">
                                  <p:stCondLst>
                                    <p:cond delay="0"/>
                                  </p:stCondLst>
                                  <p:childTnLst>
                                    <p:set>
                                      <p:cBhvr>
                                        <p:cTn id="116" dur="1" fill="hold">
                                          <p:stCondLst>
                                            <p:cond delay="0"/>
                                          </p:stCondLst>
                                        </p:cTn>
                                        <p:tgtEl>
                                          <p:spTgt spid="21"/>
                                        </p:tgtEl>
                                        <p:attrNameLst>
                                          <p:attrName>style.visibility</p:attrName>
                                        </p:attrNameLst>
                                      </p:cBhvr>
                                      <p:to>
                                        <p:strVal val="visible"/>
                                      </p:to>
                                    </p:set>
                                    <p:animEffect transition="in" filter="fade">
                                      <p:cBhvr>
                                        <p:cTn id="117" dur="500"/>
                                        <p:tgtEl>
                                          <p:spTgt spid="21"/>
                                        </p:tgtEl>
                                      </p:cBhvr>
                                    </p:animEffect>
                                  </p:childTnLst>
                                </p:cTn>
                              </p:par>
                            </p:childTnLst>
                          </p:cTn>
                        </p:par>
                      </p:childTnLst>
                    </p:cTn>
                  </p:par>
                  <p:par>
                    <p:cTn id="118" fill="hold">
                      <p:stCondLst>
                        <p:cond delay="indefinite"/>
                      </p:stCondLst>
                      <p:childTnLst>
                        <p:par>
                          <p:cTn id="119" fill="hold">
                            <p:stCondLst>
                              <p:cond delay="0"/>
                            </p:stCondLst>
                            <p:childTnLst>
                              <p:par>
                                <p:cTn id="120" presetID="1" presetClass="entr" presetSubtype="0" fill="hold" grpId="0" nodeType="clickEffect">
                                  <p:stCondLst>
                                    <p:cond delay="0"/>
                                  </p:stCondLst>
                                  <p:iterate type="lt">
                                    <p:tmAbs val="80"/>
                                  </p:iterate>
                                  <p:childTnLst>
                                    <p:set>
                                      <p:cBhvr>
                                        <p:cTn id="121" dur="1" fill="hold">
                                          <p:stCondLst>
                                            <p:cond delay="0"/>
                                          </p:stCondLst>
                                        </p:cTn>
                                        <p:tgtEl>
                                          <p:spTgt spid="23">
                                            <p:txEl>
                                              <p:pRg st="0" end="0"/>
                                            </p:txEl>
                                          </p:spTgt>
                                        </p:tgtEl>
                                        <p:attrNameLst>
                                          <p:attrName>style.visibility</p:attrName>
                                        </p:attrNameLst>
                                      </p:cBhvr>
                                      <p:to>
                                        <p:strVal val="visible"/>
                                      </p:to>
                                    </p:set>
                                  </p:childTnLst>
                                </p:cTn>
                              </p:par>
                              <p:par>
                                <p:cTn id="122" presetID="10" presetClass="exit" presetSubtype="0" fill="hold" nodeType="withEffect">
                                  <p:stCondLst>
                                    <p:cond delay="0"/>
                                  </p:stCondLst>
                                  <p:childTnLst>
                                    <p:animEffect transition="out" filter="fade">
                                      <p:cBhvr>
                                        <p:cTn id="123" dur="500"/>
                                        <p:tgtEl>
                                          <p:spTgt spid="21"/>
                                        </p:tgtEl>
                                      </p:cBhvr>
                                    </p:animEffect>
                                    <p:set>
                                      <p:cBhvr>
                                        <p:cTn id="124" dur="1" fill="hold">
                                          <p:stCondLst>
                                            <p:cond delay="499"/>
                                          </p:stCondLst>
                                        </p:cTn>
                                        <p:tgtEl>
                                          <p:spTgt spid="21"/>
                                        </p:tgtEl>
                                        <p:attrNameLst>
                                          <p:attrName>style.visibility</p:attrName>
                                        </p:attrNameLst>
                                      </p:cBhvr>
                                      <p:to>
                                        <p:strVal val="hidden"/>
                                      </p:to>
                                    </p:set>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nodeType="clickEffect">
                                  <p:stCondLst>
                                    <p:cond delay="0"/>
                                  </p:stCondLst>
                                  <p:childTnLst>
                                    <p:set>
                                      <p:cBhvr>
                                        <p:cTn id="128" dur="1" fill="hold">
                                          <p:stCondLst>
                                            <p:cond delay="0"/>
                                          </p:stCondLst>
                                        </p:cTn>
                                        <p:tgtEl>
                                          <p:spTgt spid="20"/>
                                        </p:tgtEl>
                                        <p:attrNameLst>
                                          <p:attrName>style.visibility</p:attrName>
                                        </p:attrNameLst>
                                      </p:cBhvr>
                                      <p:to>
                                        <p:strVal val="visible"/>
                                      </p:to>
                                    </p:set>
                                    <p:animEffect transition="in" filter="fade">
                                      <p:cBhvr>
                                        <p:cTn id="129" dur="500"/>
                                        <p:tgtEl>
                                          <p:spTgt spid="20"/>
                                        </p:tgtEl>
                                      </p:cBhvr>
                                    </p:animEffect>
                                  </p:childTnLst>
                                </p:cTn>
                              </p:par>
                            </p:childTnLst>
                          </p:cTn>
                        </p:par>
                      </p:childTnLst>
                    </p:cTn>
                  </p:par>
                  <p:par>
                    <p:cTn id="130" fill="hold">
                      <p:stCondLst>
                        <p:cond delay="indefinite"/>
                      </p:stCondLst>
                      <p:childTnLst>
                        <p:par>
                          <p:cTn id="131" fill="hold">
                            <p:stCondLst>
                              <p:cond delay="0"/>
                            </p:stCondLst>
                            <p:childTnLst>
                              <p:par>
                                <p:cTn id="132" presetID="1" presetClass="entr" presetSubtype="0" fill="hold" grpId="0" nodeType="clickEffect">
                                  <p:stCondLst>
                                    <p:cond delay="0"/>
                                  </p:stCondLst>
                                  <p:iterate type="lt">
                                    <p:tmAbs val="80"/>
                                  </p:iterate>
                                  <p:childTnLst>
                                    <p:set>
                                      <p:cBhvr>
                                        <p:cTn id="133" dur="1" fill="hold">
                                          <p:stCondLst>
                                            <p:cond delay="0"/>
                                          </p:stCondLst>
                                        </p:cTn>
                                        <p:tgtEl>
                                          <p:spTgt spid="38">
                                            <p:txEl>
                                              <p:pRg st="0" end="0"/>
                                            </p:txEl>
                                          </p:spTgt>
                                        </p:tgtEl>
                                        <p:attrNameLst>
                                          <p:attrName>style.visibility</p:attrName>
                                        </p:attrNameLst>
                                      </p:cBhvr>
                                      <p:to>
                                        <p:strVal val="visible"/>
                                      </p:to>
                                    </p:set>
                                  </p:childTnLst>
                                </p:cTn>
                              </p:par>
                              <p:par>
                                <p:cTn id="134" presetID="10" presetClass="exit" presetSubtype="0" fill="hold" nodeType="withEffect">
                                  <p:stCondLst>
                                    <p:cond delay="0"/>
                                  </p:stCondLst>
                                  <p:childTnLst>
                                    <p:animEffect transition="out" filter="fade">
                                      <p:cBhvr>
                                        <p:cTn id="135" dur="500"/>
                                        <p:tgtEl>
                                          <p:spTgt spid="20"/>
                                        </p:tgtEl>
                                      </p:cBhvr>
                                    </p:animEffect>
                                    <p:set>
                                      <p:cBhvr>
                                        <p:cTn id="136" dur="1" fill="hold">
                                          <p:stCondLst>
                                            <p:cond delay="499"/>
                                          </p:stCondLst>
                                        </p:cTn>
                                        <p:tgtEl>
                                          <p:spTgt spid="20"/>
                                        </p:tgtEl>
                                        <p:attrNameLst>
                                          <p:attrName>style.visibility</p:attrName>
                                        </p:attrNameLst>
                                      </p:cBhvr>
                                      <p:to>
                                        <p:strVal val="hidden"/>
                                      </p:to>
                                    </p:set>
                                  </p:childTnLst>
                                </p:cTn>
                              </p:par>
                            </p:childTnLst>
                          </p:cTn>
                        </p:par>
                      </p:childTnLst>
                    </p:cTn>
                  </p:par>
                  <p:par>
                    <p:cTn id="137" fill="hold">
                      <p:stCondLst>
                        <p:cond delay="indefinite"/>
                      </p:stCondLst>
                      <p:childTnLst>
                        <p:par>
                          <p:cTn id="138" fill="hold">
                            <p:stCondLst>
                              <p:cond delay="0"/>
                            </p:stCondLst>
                            <p:childTnLst>
                              <p:par>
                                <p:cTn id="139" presetID="10" presetClass="entr" presetSubtype="0" fill="hold" nodeType="clickEffect">
                                  <p:stCondLst>
                                    <p:cond delay="0"/>
                                  </p:stCondLst>
                                  <p:childTnLst>
                                    <p:set>
                                      <p:cBhvr>
                                        <p:cTn id="140" dur="1" fill="hold">
                                          <p:stCondLst>
                                            <p:cond delay="0"/>
                                          </p:stCondLst>
                                        </p:cTn>
                                        <p:tgtEl>
                                          <p:spTgt spid="52"/>
                                        </p:tgtEl>
                                        <p:attrNameLst>
                                          <p:attrName>style.visibility</p:attrName>
                                        </p:attrNameLst>
                                      </p:cBhvr>
                                      <p:to>
                                        <p:strVal val="visible"/>
                                      </p:to>
                                    </p:set>
                                    <p:animEffect transition="in" filter="fade">
                                      <p:cBhvr>
                                        <p:cTn id="141" dur="500"/>
                                        <p:tgtEl>
                                          <p:spTgt spid="52"/>
                                        </p:tgtEl>
                                      </p:cBhvr>
                                    </p:animEffect>
                                  </p:childTnLst>
                                </p:cTn>
                              </p:par>
                            </p:childTnLst>
                          </p:cTn>
                        </p:par>
                      </p:childTnLst>
                    </p:cTn>
                  </p:par>
                  <p:par>
                    <p:cTn id="142" fill="hold">
                      <p:stCondLst>
                        <p:cond delay="indefinite"/>
                      </p:stCondLst>
                      <p:childTnLst>
                        <p:par>
                          <p:cTn id="143" fill="hold">
                            <p:stCondLst>
                              <p:cond delay="0"/>
                            </p:stCondLst>
                            <p:childTnLst>
                              <p:par>
                                <p:cTn id="144" presetID="1" presetClass="entr" presetSubtype="0" fill="hold" grpId="0" nodeType="clickEffect">
                                  <p:stCondLst>
                                    <p:cond delay="0"/>
                                  </p:stCondLst>
                                  <p:iterate type="lt">
                                    <p:tmAbs val="80"/>
                                  </p:iterate>
                                  <p:childTnLst>
                                    <p:set>
                                      <p:cBhvr>
                                        <p:cTn id="145" dur="1" fill="hold">
                                          <p:stCondLst>
                                            <p:cond delay="0"/>
                                          </p:stCondLst>
                                        </p:cTn>
                                        <p:tgtEl>
                                          <p:spTgt spid="24">
                                            <p:txEl>
                                              <p:pRg st="0" end="0"/>
                                            </p:txEl>
                                          </p:spTgt>
                                        </p:tgtEl>
                                        <p:attrNameLst>
                                          <p:attrName>style.visibility</p:attrName>
                                        </p:attrNameLst>
                                      </p:cBhvr>
                                      <p:to>
                                        <p:strVal val="visible"/>
                                      </p:to>
                                    </p:set>
                                  </p:childTnLst>
                                </p:cTn>
                              </p:par>
                              <p:par>
                                <p:cTn id="146" presetID="10" presetClass="exit" presetSubtype="0" fill="hold" nodeType="withEffect">
                                  <p:stCondLst>
                                    <p:cond delay="0"/>
                                  </p:stCondLst>
                                  <p:childTnLst>
                                    <p:animEffect transition="out" filter="fade">
                                      <p:cBhvr>
                                        <p:cTn id="147" dur="500"/>
                                        <p:tgtEl>
                                          <p:spTgt spid="52"/>
                                        </p:tgtEl>
                                      </p:cBhvr>
                                    </p:animEffect>
                                    <p:set>
                                      <p:cBhvr>
                                        <p:cTn id="148" dur="1" fill="hold">
                                          <p:stCondLst>
                                            <p:cond delay="499"/>
                                          </p:stCondLst>
                                        </p:cTn>
                                        <p:tgtEl>
                                          <p:spTgt spid="52"/>
                                        </p:tgtEl>
                                        <p:attrNameLst>
                                          <p:attrName>style.visibility</p:attrName>
                                        </p:attrNameLst>
                                      </p:cBhvr>
                                      <p:to>
                                        <p:strVal val="hidden"/>
                                      </p:to>
                                    </p:set>
                                  </p:childTnLst>
                                </p:cTn>
                              </p:par>
                            </p:childTnLst>
                          </p:cTn>
                        </p:par>
                      </p:childTnLst>
                    </p:cTn>
                  </p:par>
                  <p:par>
                    <p:cTn id="149" fill="hold">
                      <p:stCondLst>
                        <p:cond delay="indefinite"/>
                      </p:stCondLst>
                      <p:childTnLst>
                        <p:par>
                          <p:cTn id="150" fill="hold">
                            <p:stCondLst>
                              <p:cond delay="0"/>
                            </p:stCondLst>
                            <p:childTnLst>
                              <p:par>
                                <p:cTn id="151" presetID="10" presetClass="entr" presetSubtype="0" fill="hold" grpId="0" nodeType="clickEffect">
                                  <p:stCondLst>
                                    <p:cond delay="0"/>
                                  </p:stCondLst>
                                  <p:childTnLst>
                                    <p:set>
                                      <p:cBhvr>
                                        <p:cTn id="152" dur="1" fill="hold">
                                          <p:stCondLst>
                                            <p:cond delay="0"/>
                                          </p:stCondLst>
                                        </p:cTn>
                                        <p:tgtEl>
                                          <p:spTgt spid="34"/>
                                        </p:tgtEl>
                                        <p:attrNameLst>
                                          <p:attrName>style.visibility</p:attrName>
                                        </p:attrNameLst>
                                      </p:cBhvr>
                                      <p:to>
                                        <p:strVal val="visible"/>
                                      </p:to>
                                    </p:set>
                                    <p:animEffect transition="in" filter="fade">
                                      <p:cBhvr>
                                        <p:cTn id="153" dur="500"/>
                                        <p:tgtEl>
                                          <p:spTgt spid="34"/>
                                        </p:tgtEl>
                                      </p:cBhvr>
                                    </p:animEffect>
                                  </p:childTnLst>
                                </p:cTn>
                              </p:par>
                            </p:childTnLst>
                          </p:cTn>
                        </p:par>
                      </p:childTnLst>
                    </p:cTn>
                  </p:par>
                  <p:par>
                    <p:cTn id="154" fill="hold">
                      <p:stCondLst>
                        <p:cond delay="indefinite"/>
                      </p:stCondLst>
                      <p:childTnLst>
                        <p:par>
                          <p:cTn id="155" fill="hold">
                            <p:stCondLst>
                              <p:cond delay="0"/>
                            </p:stCondLst>
                            <p:childTnLst>
                              <p:par>
                                <p:cTn id="156" presetID="10" presetClass="entr" presetSubtype="0" fill="hold" grpId="0" nodeType="clickEffect">
                                  <p:stCondLst>
                                    <p:cond delay="0"/>
                                  </p:stCondLst>
                                  <p:childTnLst>
                                    <p:set>
                                      <p:cBhvr>
                                        <p:cTn id="157" dur="1" fill="hold">
                                          <p:stCondLst>
                                            <p:cond delay="0"/>
                                          </p:stCondLst>
                                        </p:cTn>
                                        <p:tgtEl>
                                          <p:spTgt spid="26"/>
                                        </p:tgtEl>
                                        <p:attrNameLst>
                                          <p:attrName>style.visibility</p:attrName>
                                        </p:attrNameLst>
                                      </p:cBhvr>
                                      <p:to>
                                        <p:strVal val="visible"/>
                                      </p:to>
                                    </p:set>
                                    <p:animEffect transition="in" filter="fade">
                                      <p:cBhvr>
                                        <p:cTn id="158" dur="500"/>
                                        <p:tgtEl>
                                          <p:spTgt spid="26"/>
                                        </p:tgtEl>
                                      </p:cBhvr>
                                    </p:animEffect>
                                  </p:childTnLst>
                                </p:cTn>
                              </p:par>
                            </p:childTnLst>
                          </p:cTn>
                        </p:par>
                      </p:childTnLst>
                    </p:cTn>
                  </p:par>
                  <p:par>
                    <p:cTn id="159" fill="hold">
                      <p:stCondLst>
                        <p:cond delay="indefinite"/>
                      </p:stCondLst>
                      <p:childTnLst>
                        <p:par>
                          <p:cTn id="160" fill="hold">
                            <p:stCondLst>
                              <p:cond delay="0"/>
                            </p:stCondLst>
                            <p:childTnLst>
                              <p:par>
                                <p:cTn id="161" presetID="10" presetClass="entr" presetSubtype="0" fill="hold" nodeType="clickEffect">
                                  <p:stCondLst>
                                    <p:cond delay="0"/>
                                  </p:stCondLst>
                                  <p:childTnLst>
                                    <p:set>
                                      <p:cBhvr>
                                        <p:cTn id="162" dur="1" fill="hold">
                                          <p:stCondLst>
                                            <p:cond delay="0"/>
                                          </p:stCondLst>
                                        </p:cTn>
                                        <p:tgtEl>
                                          <p:spTgt spid="39"/>
                                        </p:tgtEl>
                                        <p:attrNameLst>
                                          <p:attrName>style.visibility</p:attrName>
                                        </p:attrNameLst>
                                      </p:cBhvr>
                                      <p:to>
                                        <p:strVal val="visible"/>
                                      </p:to>
                                    </p:set>
                                    <p:animEffect transition="in" filter="fade">
                                      <p:cBhvr>
                                        <p:cTn id="163" dur="500"/>
                                        <p:tgtEl>
                                          <p:spTgt spid="39"/>
                                        </p:tgtEl>
                                      </p:cBhvr>
                                    </p:animEffect>
                                  </p:childTnLst>
                                </p:cTn>
                              </p:par>
                            </p:childTnLst>
                          </p:cTn>
                        </p:par>
                      </p:childTnLst>
                    </p:cTn>
                  </p:par>
                  <p:par>
                    <p:cTn id="164" fill="hold">
                      <p:stCondLst>
                        <p:cond delay="indefinite"/>
                      </p:stCondLst>
                      <p:childTnLst>
                        <p:par>
                          <p:cTn id="165" fill="hold">
                            <p:stCondLst>
                              <p:cond delay="0"/>
                            </p:stCondLst>
                            <p:childTnLst>
                              <p:par>
                                <p:cTn id="166" presetID="10" presetClass="entr" presetSubtype="0" fill="hold" nodeType="clickEffect">
                                  <p:stCondLst>
                                    <p:cond delay="0"/>
                                  </p:stCondLst>
                                  <p:childTnLst>
                                    <p:set>
                                      <p:cBhvr>
                                        <p:cTn id="167" dur="1" fill="hold">
                                          <p:stCondLst>
                                            <p:cond delay="0"/>
                                          </p:stCondLst>
                                        </p:cTn>
                                        <p:tgtEl>
                                          <p:spTgt spid="40"/>
                                        </p:tgtEl>
                                        <p:attrNameLst>
                                          <p:attrName>style.visibility</p:attrName>
                                        </p:attrNameLst>
                                      </p:cBhvr>
                                      <p:to>
                                        <p:strVal val="visible"/>
                                      </p:to>
                                    </p:set>
                                    <p:animEffect transition="in" filter="fade">
                                      <p:cBhvr>
                                        <p:cTn id="168" dur="500"/>
                                        <p:tgtEl>
                                          <p:spTgt spid="40"/>
                                        </p:tgtEl>
                                      </p:cBhvr>
                                    </p:animEffect>
                                  </p:childTnLst>
                                </p:cTn>
                              </p:par>
                            </p:childTnLst>
                          </p:cTn>
                        </p:par>
                      </p:childTnLst>
                    </p:cTn>
                  </p:par>
                  <p:par>
                    <p:cTn id="169" fill="hold">
                      <p:stCondLst>
                        <p:cond delay="indefinite"/>
                      </p:stCondLst>
                      <p:childTnLst>
                        <p:par>
                          <p:cTn id="170" fill="hold">
                            <p:stCondLst>
                              <p:cond delay="0"/>
                            </p:stCondLst>
                            <p:childTnLst>
                              <p:par>
                                <p:cTn id="171" presetID="1" presetClass="entr" presetSubtype="0" fill="hold" grpId="0" nodeType="clickEffect">
                                  <p:stCondLst>
                                    <p:cond delay="0"/>
                                  </p:stCondLst>
                                  <p:iterate type="lt">
                                    <p:tmAbs val="80"/>
                                  </p:iterate>
                                  <p:childTnLst>
                                    <p:set>
                                      <p:cBhvr>
                                        <p:cTn id="172" dur="1" fill="hold">
                                          <p:stCondLst>
                                            <p:cond delay="0"/>
                                          </p:stCondLst>
                                        </p:cTn>
                                        <p:tgtEl>
                                          <p:spTgt spid="29">
                                            <p:txEl>
                                              <p:pRg st="0" end="0"/>
                                            </p:txEl>
                                          </p:spTgt>
                                        </p:tgtEl>
                                        <p:attrNameLst>
                                          <p:attrName>style.visibility</p:attrName>
                                        </p:attrNameLst>
                                      </p:cBhvr>
                                      <p:to>
                                        <p:strVal val="visible"/>
                                      </p:to>
                                    </p:set>
                                  </p:childTnLst>
                                </p:cTn>
                              </p:par>
                              <p:par>
                                <p:cTn id="173" presetID="10" presetClass="exit" presetSubtype="0" fill="hold" nodeType="withEffect">
                                  <p:stCondLst>
                                    <p:cond delay="0"/>
                                  </p:stCondLst>
                                  <p:childTnLst>
                                    <p:animEffect transition="out" filter="fade">
                                      <p:cBhvr>
                                        <p:cTn id="174" dur="500"/>
                                        <p:tgtEl>
                                          <p:spTgt spid="39"/>
                                        </p:tgtEl>
                                      </p:cBhvr>
                                    </p:animEffect>
                                    <p:set>
                                      <p:cBhvr>
                                        <p:cTn id="175" dur="1" fill="hold">
                                          <p:stCondLst>
                                            <p:cond delay="499"/>
                                          </p:stCondLst>
                                        </p:cTn>
                                        <p:tgtEl>
                                          <p:spTgt spid="39"/>
                                        </p:tgtEl>
                                        <p:attrNameLst>
                                          <p:attrName>style.visibility</p:attrName>
                                        </p:attrNameLst>
                                      </p:cBhvr>
                                      <p:to>
                                        <p:strVal val="hidden"/>
                                      </p:to>
                                    </p:set>
                                  </p:childTnLst>
                                </p:cTn>
                              </p:par>
                              <p:par>
                                <p:cTn id="176" presetID="10" presetClass="exit" presetSubtype="0" fill="hold" nodeType="withEffect">
                                  <p:stCondLst>
                                    <p:cond delay="0"/>
                                  </p:stCondLst>
                                  <p:childTnLst>
                                    <p:animEffect transition="out" filter="fade">
                                      <p:cBhvr>
                                        <p:cTn id="177" dur="500"/>
                                        <p:tgtEl>
                                          <p:spTgt spid="40"/>
                                        </p:tgtEl>
                                      </p:cBhvr>
                                    </p:animEffect>
                                    <p:set>
                                      <p:cBhvr>
                                        <p:cTn id="178" dur="1" fill="hold">
                                          <p:stCondLst>
                                            <p:cond delay="499"/>
                                          </p:stCondLst>
                                        </p:cTn>
                                        <p:tgtEl>
                                          <p:spTgt spid="40"/>
                                        </p:tgtEl>
                                        <p:attrNameLst>
                                          <p:attrName>style.visibility</p:attrName>
                                        </p:attrNameLst>
                                      </p:cBhvr>
                                      <p:to>
                                        <p:strVal val="hidden"/>
                                      </p:to>
                                    </p:set>
                                  </p:childTnLst>
                                </p:cTn>
                              </p:par>
                              <p:par>
                                <p:cTn id="179" presetID="10" presetClass="exit" presetSubtype="0" fill="hold" grpId="1" nodeType="withEffect">
                                  <p:stCondLst>
                                    <p:cond delay="0"/>
                                  </p:stCondLst>
                                  <p:childTnLst>
                                    <p:animEffect transition="out" filter="fade">
                                      <p:cBhvr>
                                        <p:cTn id="180" dur="500"/>
                                        <p:tgtEl>
                                          <p:spTgt spid="34"/>
                                        </p:tgtEl>
                                      </p:cBhvr>
                                    </p:animEffect>
                                    <p:set>
                                      <p:cBhvr>
                                        <p:cTn id="181" dur="1" fill="hold">
                                          <p:stCondLst>
                                            <p:cond delay="499"/>
                                          </p:stCondLst>
                                        </p:cTn>
                                        <p:tgtEl>
                                          <p:spTgt spid="34"/>
                                        </p:tgtEl>
                                        <p:attrNameLst>
                                          <p:attrName>style.visibility</p:attrName>
                                        </p:attrNameLst>
                                      </p:cBhvr>
                                      <p:to>
                                        <p:strVal val="hidden"/>
                                      </p:to>
                                    </p:set>
                                  </p:childTnLst>
                                </p:cTn>
                              </p:par>
                              <p:par>
                                <p:cTn id="182" presetID="10" presetClass="exit" presetSubtype="0" fill="hold" grpId="1" nodeType="withEffect">
                                  <p:stCondLst>
                                    <p:cond delay="0"/>
                                  </p:stCondLst>
                                  <p:childTnLst>
                                    <p:animEffect transition="out" filter="fade">
                                      <p:cBhvr>
                                        <p:cTn id="183" dur="500"/>
                                        <p:tgtEl>
                                          <p:spTgt spid="26"/>
                                        </p:tgtEl>
                                      </p:cBhvr>
                                    </p:animEffect>
                                    <p:set>
                                      <p:cBhvr>
                                        <p:cTn id="184" dur="1" fill="hold">
                                          <p:stCondLst>
                                            <p:cond delay="499"/>
                                          </p:stCondLst>
                                        </p:cTn>
                                        <p:tgtEl>
                                          <p:spTgt spid="26"/>
                                        </p:tgtEl>
                                        <p:attrNameLst>
                                          <p:attrName>style.visibility</p:attrName>
                                        </p:attrNameLst>
                                      </p:cBhvr>
                                      <p:to>
                                        <p:strVal val="hidden"/>
                                      </p:to>
                                    </p:set>
                                  </p:childTnLst>
                                </p:cTn>
                              </p:par>
                            </p:childTnLst>
                          </p:cTn>
                        </p:par>
                      </p:childTnLst>
                    </p:cTn>
                  </p:par>
                  <p:par>
                    <p:cTn id="185" fill="hold">
                      <p:stCondLst>
                        <p:cond delay="indefinite"/>
                      </p:stCondLst>
                      <p:childTnLst>
                        <p:par>
                          <p:cTn id="186" fill="hold">
                            <p:stCondLst>
                              <p:cond delay="0"/>
                            </p:stCondLst>
                            <p:childTnLst>
                              <p:par>
                                <p:cTn id="187" presetID="1" presetClass="entr" presetSubtype="0" fill="hold" grpId="0" nodeType="clickEffect">
                                  <p:stCondLst>
                                    <p:cond delay="0"/>
                                  </p:stCondLst>
                                  <p:iterate type="lt">
                                    <p:tmAbs val="80"/>
                                  </p:iterate>
                                  <p:childTnLst>
                                    <p:set>
                                      <p:cBhvr>
                                        <p:cTn id="18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89" fill="hold">
                      <p:stCondLst>
                        <p:cond delay="indefinite"/>
                      </p:stCondLst>
                      <p:childTnLst>
                        <p:par>
                          <p:cTn id="190" fill="hold">
                            <p:stCondLst>
                              <p:cond delay="0"/>
                            </p:stCondLst>
                            <p:childTnLst>
                              <p:par>
                                <p:cTn id="191" presetID="10" presetClass="entr" presetSubtype="0" fill="hold" grpId="0" nodeType="clickEffect">
                                  <p:stCondLst>
                                    <p:cond delay="0"/>
                                  </p:stCondLst>
                                  <p:childTnLst>
                                    <p:set>
                                      <p:cBhvr>
                                        <p:cTn id="192" dur="1" fill="hold">
                                          <p:stCondLst>
                                            <p:cond delay="0"/>
                                          </p:stCondLst>
                                        </p:cTn>
                                        <p:tgtEl>
                                          <p:spTgt spid="27"/>
                                        </p:tgtEl>
                                        <p:attrNameLst>
                                          <p:attrName>style.visibility</p:attrName>
                                        </p:attrNameLst>
                                      </p:cBhvr>
                                      <p:to>
                                        <p:strVal val="visible"/>
                                      </p:to>
                                    </p:set>
                                    <p:animEffect transition="in" filter="fade">
                                      <p:cBhvr>
                                        <p:cTn id="193" dur="500"/>
                                        <p:tgtEl>
                                          <p:spTgt spid="27"/>
                                        </p:tgtEl>
                                      </p:cBhvr>
                                    </p:animEffect>
                                  </p:childTnLst>
                                </p:cTn>
                              </p:par>
                            </p:childTnLst>
                          </p:cTn>
                        </p:par>
                      </p:childTnLst>
                    </p:cTn>
                  </p:par>
                  <p:par>
                    <p:cTn id="194" fill="hold">
                      <p:stCondLst>
                        <p:cond delay="indefinite"/>
                      </p:stCondLst>
                      <p:childTnLst>
                        <p:par>
                          <p:cTn id="195" fill="hold">
                            <p:stCondLst>
                              <p:cond delay="0"/>
                            </p:stCondLst>
                            <p:childTnLst>
                              <p:par>
                                <p:cTn id="196" presetID="10" presetClass="entr" presetSubtype="0" fill="hold" grpId="0" nodeType="clickEffect">
                                  <p:stCondLst>
                                    <p:cond delay="0"/>
                                  </p:stCondLst>
                                  <p:childTnLst>
                                    <p:set>
                                      <p:cBhvr>
                                        <p:cTn id="197" dur="1" fill="hold">
                                          <p:stCondLst>
                                            <p:cond delay="0"/>
                                          </p:stCondLst>
                                        </p:cTn>
                                        <p:tgtEl>
                                          <p:spTgt spid="47"/>
                                        </p:tgtEl>
                                        <p:attrNameLst>
                                          <p:attrName>style.visibility</p:attrName>
                                        </p:attrNameLst>
                                      </p:cBhvr>
                                      <p:to>
                                        <p:strVal val="visible"/>
                                      </p:to>
                                    </p:set>
                                    <p:animEffect transition="in" filter="fade">
                                      <p:cBhvr>
                                        <p:cTn id="198" dur="500"/>
                                        <p:tgtEl>
                                          <p:spTgt spid="47"/>
                                        </p:tgtEl>
                                      </p:cBhvr>
                                    </p:animEffect>
                                  </p:childTnLst>
                                </p:cTn>
                              </p:par>
                            </p:childTnLst>
                          </p:cTn>
                        </p:par>
                      </p:childTnLst>
                    </p:cTn>
                  </p:par>
                  <p:par>
                    <p:cTn id="199" fill="hold">
                      <p:stCondLst>
                        <p:cond delay="indefinite"/>
                      </p:stCondLst>
                      <p:childTnLst>
                        <p:par>
                          <p:cTn id="200" fill="hold">
                            <p:stCondLst>
                              <p:cond delay="0"/>
                            </p:stCondLst>
                            <p:childTnLst>
                              <p:par>
                                <p:cTn id="201" presetID="10" presetClass="entr" presetSubtype="0" fill="hold" nodeType="clickEffect">
                                  <p:stCondLst>
                                    <p:cond delay="0"/>
                                  </p:stCondLst>
                                  <p:childTnLst>
                                    <p:set>
                                      <p:cBhvr>
                                        <p:cTn id="202" dur="1" fill="hold">
                                          <p:stCondLst>
                                            <p:cond delay="0"/>
                                          </p:stCondLst>
                                        </p:cTn>
                                        <p:tgtEl>
                                          <p:spTgt spid="43"/>
                                        </p:tgtEl>
                                        <p:attrNameLst>
                                          <p:attrName>style.visibility</p:attrName>
                                        </p:attrNameLst>
                                      </p:cBhvr>
                                      <p:to>
                                        <p:strVal val="visible"/>
                                      </p:to>
                                    </p:set>
                                    <p:animEffect transition="in" filter="fade">
                                      <p:cBhvr>
                                        <p:cTn id="203" dur="500"/>
                                        <p:tgtEl>
                                          <p:spTgt spid="43"/>
                                        </p:tgtEl>
                                      </p:cBhvr>
                                    </p:animEffect>
                                  </p:childTnLst>
                                </p:cTn>
                              </p:par>
                            </p:childTnLst>
                          </p:cTn>
                        </p:par>
                      </p:childTnLst>
                    </p:cTn>
                  </p:par>
                  <p:par>
                    <p:cTn id="204" fill="hold">
                      <p:stCondLst>
                        <p:cond delay="indefinite"/>
                      </p:stCondLst>
                      <p:childTnLst>
                        <p:par>
                          <p:cTn id="205" fill="hold">
                            <p:stCondLst>
                              <p:cond delay="0"/>
                            </p:stCondLst>
                            <p:childTnLst>
                              <p:par>
                                <p:cTn id="206" presetID="10" presetClass="entr" presetSubtype="0" fill="hold" nodeType="clickEffect">
                                  <p:stCondLst>
                                    <p:cond delay="0"/>
                                  </p:stCondLst>
                                  <p:childTnLst>
                                    <p:set>
                                      <p:cBhvr>
                                        <p:cTn id="207" dur="1" fill="hold">
                                          <p:stCondLst>
                                            <p:cond delay="0"/>
                                          </p:stCondLst>
                                        </p:cTn>
                                        <p:tgtEl>
                                          <p:spTgt spid="45"/>
                                        </p:tgtEl>
                                        <p:attrNameLst>
                                          <p:attrName>style.visibility</p:attrName>
                                        </p:attrNameLst>
                                      </p:cBhvr>
                                      <p:to>
                                        <p:strVal val="visible"/>
                                      </p:to>
                                    </p:set>
                                    <p:animEffect transition="in" filter="fade">
                                      <p:cBhvr>
                                        <p:cTn id="208" dur="500"/>
                                        <p:tgtEl>
                                          <p:spTgt spid="45"/>
                                        </p:tgtEl>
                                      </p:cBhvr>
                                    </p:animEffect>
                                  </p:childTnLst>
                                </p:cTn>
                              </p:par>
                            </p:childTnLst>
                          </p:cTn>
                        </p:par>
                      </p:childTnLst>
                    </p:cTn>
                  </p:par>
                  <p:par>
                    <p:cTn id="209" fill="hold">
                      <p:stCondLst>
                        <p:cond delay="indefinite"/>
                      </p:stCondLst>
                      <p:childTnLst>
                        <p:par>
                          <p:cTn id="210" fill="hold">
                            <p:stCondLst>
                              <p:cond delay="0"/>
                            </p:stCondLst>
                            <p:childTnLst>
                              <p:par>
                                <p:cTn id="211" presetID="1" presetClass="entr" presetSubtype="0" fill="hold" grpId="0" nodeType="clickEffect">
                                  <p:stCondLst>
                                    <p:cond delay="0"/>
                                  </p:stCondLst>
                                  <p:iterate type="lt">
                                    <p:tmAbs val="80"/>
                                  </p:iterate>
                                  <p:childTnLst>
                                    <p:set>
                                      <p:cBhvr>
                                        <p:cTn id="212" dur="1" fill="hold">
                                          <p:stCondLst>
                                            <p:cond delay="0"/>
                                          </p:stCondLst>
                                        </p:cTn>
                                        <p:tgtEl>
                                          <p:spTgt spid="42">
                                            <p:txEl>
                                              <p:pRg st="0" end="0"/>
                                            </p:txEl>
                                          </p:spTgt>
                                        </p:tgtEl>
                                        <p:attrNameLst>
                                          <p:attrName>style.visibility</p:attrName>
                                        </p:attrNameLst>
                                      </p:cBhvr>
                                      <p:to>
                                        <p:strVal val="visible"/>
                                      </p:to>
                                    </p:set>
                                  </p:childTnLst>
                                </p:cTn>
                              </p:par>
                              <p:par>
                                <p:cTn id="213" presetID="10" presetClass="exit" presetSubtype="0" fill="hold" nodeType="withEffect">
                                  <p:stCondLst>
                                    <p:cond delay="0"/>
                                  </p:stCondLst>
                                  <p:childTnLst>
                                    <p:animEffect transition="out" filter="fade">
                                      <p:cBhvr>
                                        <p:cTn id="214" dur="500"/>
                                        <p:tgtEl>
                                          <p:spTgt spid="43"/>
                                        </p:tgtEl>
                                      </p:cBhvr>
                                    </p:animEffect>
                                    <p:set>
                                      <p:cBhvr>
                                        <p:cTn id="215" dur="1" fill="hold">
                                          <p:stCondLst>
                                            <p:cond delay="499"/>
                                          </p:stCondLst>
                                        </p:cTn>
                                        <p:tgtEl>
                                          <p:spTgt spid="43"/>
                                        </p:tgtEl>
                                        <p:attrNameLst>
                                          <p:attrName>style.visibility</p:attrName>
                                        </p:attrNameLst>
                                      </p:cBhvr>
                                      <p:to>
                                        <p:strVal val="hidden"/>
                                      </p:to>
                                    </p:set>
                                  </p:childTnLst>
                                </p:cTn>
                              </p:par>
                              <p:par>
                                <p:cTn id="216" presetID="10" presetClass="exit" presetSubtype="0" fill="hold" nodeType="withEffect">
                                  <p:stCondLst>
                                    <p:cond delay="0"/>
                                  </p:stCondLst>
                                  <p:childTnLst>
                                    <p:animEffect transition="out" filter="fade">
                                      <p:cBhvr>
                                        <p:cTn id="217" dur="500"/>
                                        <p:tgtEl>
                                          <p:spTgt spid="45"/>
                                        </p:tgtEl>
                                      </p:cBhvr>
                                    </p:animEffect>
                                    <p:set>
                                      <p:cBhvr>
                                        <p:cTn id="218" dur="1" fill="hold">
                                          <p:stCondLst>
                                            <p:cond delay="499"/>
                                          </p:stCondLst>
                                        </p:cTn>
                                        <p:tgtEl>
                                          <p:spTgt spid="45"/>
                                        </p:tgtEl>
                                        <p:attrNameLst>
                                          <p:attrName>style.visibility</p:attrName>
                                        </p:attrNameLst>
                                      </p:cBhvr>
                                      <p:to>
                                        <p:strVal val="hidden"/>
                                      </p:to>
                                    </p:set>
                                  </p:childTnLst>
                                </p:cTn>
                              </p:par>
                              <p:par>
                                <p:cTn id="219" presetID="10" presetClass="exit" presetSubtype="0" fill="hold" grpId="1" nodeType="withEffect">
                                  <p:stCondLst>
                                    <p:cond delay="0"/>
                                  </p:stCondLst>
                                  <p:childTnLst>
                                    <p:animEffect transition="out" filter="fade">
                                      <p:cBhvr>
                                        <p:cTn id="220" dur="500"/>
                                        <p:tgtEl>
                                          <p:spTgt spid="47"/>
                                        </p:tgtEl>
                                      </p:cBhvr>
                                    </p:animEffect>
                                    <p:set>
                                      <p:cBhvr>
                                        <p:cTn id="221" dur="1" fill="hold">
                                          <p:stCondLst>
                                            <p:cond delay="499"/>
                                          </p:stCondLst>
                                        </p:cTn>
                                        <p:tgtEl>
                                          <p:spTgt spid="47"/>
                                        </p:tgtEl>
                                        <p:attrNameLst>
                                          <p:attrName>style.visibility</p:attrName>
                                        </p:attrNameLst>
                                      </p:cBhvr>
                                      <p:to>
                                        <p:strVal val="hidden"/>
                                      </p:to>
                                    </p:set>
                                  </p:childTnLst>
                                </p:cTn>
                              </p:par>
                              <p:par>
                                <p:cTn id="222" presetID="10" presetClass="exit" presetSubtype="0" fill="hold" grpId="1" nodeType="withEffect">
                                  <p:stCondLst>
                                    <p:cond delay="0"/>
                                  </p:stCondLst>
                                  <p:childTnLst>
                                    <p:animEffect transition="out" filter="fade">
                                      <p:cBhvr>
                                        <p:cTn id="223" dur="500"/>
                                        <p:tgtEl>
                                          <p:spTgt spid="27"/>
                                        </p:tgtEl>
                                      </p:cBhvr>
                                    </p:animEffect>
                                    <p:set>
                                      <p:cBhvr>
                                        <p:cTn id="224" dur="1" fill="hold">
                                          <p:stCondLst>
                                            <p:cond delay="499"/>
                                          </p:stCondLst>
                                        </p:cTn>
                                        <p:tgtEl>
                                          <p:spTgt spid="27"/>
                                        </p:tgtEl>
                                        <p:attrNameLst>
                                          <p:attrName>style.visibility</p:attrName>
                                        </p:attrNameLst>
                                      </p:cBhvr>
                                      <p:to>
                                        <p:strVal val="hidden"/>
                                      </p:to>
                                    </p:set>
                                  </p:childTnLst>
                                </p:cTn>
                              </p:par>
                            </p:childTnLst>
                          </p:cTn>
                        </p:par>
                      </p:childTnLst>
                    </p:cTn>
                  </p:par>
                  <p:par>
                    <p:cTn id="225" fill="hold">
                      <p:stCondLst>
                        <p:cond delay="indefinite"/>
                      </p:stCondLst>
                      <p:childTnLst>
                        <p:par>
                          <p:cTn id="226" fill="hold">
                            <p:stCondLst>
                              <p:cond delay="0"/>
                            </p:stCondLst>
                            <p:childTnLst>
                              <p:par>
                                <p:cTn id="227" presetID="1" presetClass="entr" presetSubtype="0" fill="hold" grpId="0" nodeType="clickEffect">
                                  <p:stCondLst>
                                    <p:cond delay="0"/>
                                  </p:stCondLst>
                                  <p:iterate type="lt">
                                    <p:tmAbs val="80"/>
                                  </p:iterate>
                                  <p:childTnLst>
                                    <p:set>
                                      <p:cBhvr>
                                        <p:cTn id="228" dur="1" fill="hold">
                                          <p:stCondLst>
                                            <p:cond delay="0"/>
                                          </p:stCondLst>
                                        </p:cTn>
                                        <p:tgtEl>
                                          <p:spTgt spid="25">
                                            <p:txEl>
                                              <p:pRg st="0" end="0"/>
                                            </p:txEl>
                                          </p:spTgt>
                                        </p:tgtEl>
                                        <p:attrNameLst>
                                          <p:attrName>style.visibility</p:attrName>
                                        </p:attrNameLst>
                                      </p:cBhvr>
                                      <p:to>
                                        <p:strVal val="visible"/>
                                      </p:to>
                                    </p:set>
                                  </p:childTnLst>
                                </p:cTn>
                              </p:par>
                              <p:par>
                                <p:cTn id="229" presetID="10" presetClass="exit" presetSubtype="0" fill="hold" grpId="1" nodeType="withEffect">
                                  <p:stCondLst>
                                    <p:cond delay="0"/>
                                  </p:stCondLst>
                                  <p:iterate type="lt">
                                    <p:tmPct val="0"/>
                                  </p:iterate>
                                  <p:childTnLst>
                                    <p:animEffect transition="out" filter="fade">
                                      <p:cBhvr>
                                        <p:cTn id="230" dur="500"/>
                                        <p:tgtEl>
                                          <p:spTgt spid="6">
                                            <p:txEl>
                                              <p:pRg st="0" end="0"/>
                                            </p:txEl>
                                          </p:spTgt>
                                        </p:tgtEl>
                                      </p:cBhvr>
                                    </p:animEffect>
                                    <p:set>
                                      <p:cBhvr>
                                        <p:cTn id="231" dur="1" fill="hold">
                                          <p:stCondLst>
                                            <p:cond delay="499"/>
                                          </p:stCondLst>
                                        </p:cTn>
                                        <p:tgtEl>
                                          <p:spTgt spid="6">
                                            <p:txEl>
                                              <p:pRg st="0" end="0"/>
                                            </p:txEl>
                                          </p:spTgt>
                                        </p:tgtEl>
                                        <p:attrNameLst>
                                          <p:attrName>style.visibility</p:attrName>
                                        </p:attrNameLst>
                                      </p:cBhvr>
                                      <p:to>
                                        <p:strVal val="hidden"/>
                                      </p:to>
                                    </p:set>
                                  </p:childTnLst>
                                </p:cTn>
                              </p:par>
                              <p:par>
                                <p:cTn id="232" presetID="10" presetClass="exit" presetSubtype="0" fill="hold" grpId="1" nodeType="withEffect">
                                  <p:stCondLst>
                                    <p:cond delay="0"/>
                                  </p:stCondLst>
                                  <p:iterate type="lt">
                                    <p:tmPct val="0"/>
                                  </p:iterate>
                                  <p:childTnLst>
                                    <p:animEffect transition="out" filter="fade">
                                      <p:cBhvr>
                                        <p:cTn id="233" dur="500"/>
                                        <p:tgtEl>
                                          <p:spTgt spid="29">
                                            <p:txEl>
                                              <p:pRg st="0" end="0"/>
                                            </p:txEl>
                                          </p:spTgt>
                                        </p:tgtEl>
                                      </p:cBhvr>
                                    </p:animEffect>
                                    <p:set>
                                      <p:cBhvr>
                                        <p:cTn id="234" dur="1" fill="hold">
                                          <p:stCondLst>
                                            <p:cond delay="499"/>
                                          </p:stCondLst>
                                        </p:cTn>
                                        <p:tgtEl>
                                          <p:spTgt spid="29">
                                            <p:txEl>
                                              <p:pRg st="0" end="0"/>
                                            </p:txEl>
                                          </p:spTgt>
                                        </p:tgtEl>
                                        <p:attrNameLst>
                                          <p:attrName>style.visibility</p:attrName>
                                        </p:attrNameLst>
                                      </p:cBhvr>
                                      <p:to>
                                        <p:strVal val="hidden"/>
                                      </p:to>
                                    </p:set>
                                  </p:childTnLst>
                                </p:cTn>
                              </p:par>
                              <p:par>
                                <p:cTn id="235" presetID="10" presetClass="exit" presetSubtype="0" fill="hold" grpId="1" nodeType="withEffect">
                                  <p:stCondLst>
                                    <p:cond delay="0"/>
                                  </p:stCondLst>
                                  <p:iterate type="lt">
                                    <p:tmPct val="0"/>
                                  </p:iterate>
                                  <p:childTnLst>
                                    <p:animEffect transition="out" filter="fade">
                                      <p:cBhvr>
                                        <p:cTn id="236" dur="500"/>
                                        <p:tgtEl>
                                          <p:spTgt spid="42">
                                            <p:txEl>
                                              <p:pRg st="0" end="0"/>
                                            </p:txEl>
                                          </p:spTgt>
                                        </p:tgtEl>
                                      </p:cBhvr>
                                    </p:animEffect>
                                    <p:set>
                                      <p:cBhvr>
                                        <p:cTn id="237" dur="1" fill="hold">
                                          <p:stCondLst>
                                            <p:cond delay="499"/>
                                          </p:stCondLst>
                                        </p:cTn>
                                        <p:tgtEl>
                                          <p:spTgt spid="42">
                                            <p:txEl>
                                              <p:pRg st="0" end="0"/>
                                            </p:txEl>
                                          </p:spTgt>
                                        </p:tgtEl>
                                        <p:attrNameLst>
                                          <p:attrName>style.visibility</p:attrName>
                                        </p:attrNameLst>
                                      </p:cBhvr>
                                      <p:to>
                                        <p:strVal val="hidden"/>
                                      </p:to>
                                    </p:set>
                                  </p:childTnLst>
                                </p:cTn>
                              </p:par>
                            </p:childTnLst>
                          </p:cTn>
                        </p:par>
                      </p:childTnLst>
                    </p:cTn>
                  </p:par>
                  <p:par>
                    <p:cTn id="238" fill="hold">
                      <p:stCondLst>
                        <p:cond delay="indefinite"/>
                      </p:stCondLst>
                      <p:childTnLst>
                        <p:par>
                          <p:cTn id="239" fill="hold">
                            <p:stCondLst>
                              <p:cond delay="0"/>
                            </p:stCondLst>
                            <p:childTnLst>
                              <p:par>
                                <p:cTn id="240" presetID="1" presetClass="entr" presetSubtype="0" fill="hold" grpId="0" nodeType="clickEffect">
                                  <p:stCondLst>
                                    <p:cond delay="0"/>
                                  </p:stCondLst>
                                  <p:iterate type="lt">
                                    <p:tmAbs val="80"/>
                                  </p:iterate>
                                  <p:childTnLst>
                                    <p:set>
                                      <p:cBhvr>
                                        <p:cTn id="241"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par>
                    <p:cTn id="242" fill="hold">
                      <p:stCondLst>
                        <p:cond delay="indefinite"/>
                      </p:stCondLst>
                      <p:childTnLst>
                        <p:par>
                          <p:cTn id="243" fill="hold">
                            <p:stCondLst>
                              <p:cond delay="0"/>
                            </p:stCondLst>
                            <p:childTnLst>
                              <p:par>
                                <p:cTn id="244" presetID="1" presetClass="entr" presetSubtype="0" fill="hold" grpId="0" nodeType="clickEffect">
                                  <p:stCondLst>
                                    <p:cond delay="0"/>
                                  </p:stCondLst>
                                  <p:iterate type="lt">
                                    <p:tmAbs val="80"/>
                                  </p:iterate>
                                  <p:childTnLst>
                                    <p:set>
                                      <p:cBhvr>
                                        <p:cTn id="245" dur="1" fill="hold">
                                          <p:stCondLst>
                                            <p:cond delay="0"/>
                                          </p:stCondLst>
                                        </p:cTn>
                                        <p:tgtEl>
                                          <p:spTgt spid="32">
                                            <p:txEl>
                                              <p:pRg st="0" end="0"/>
                                            </p:txEl>
                                          </p:spTgt>
                                        </p:tgtEl>
                                        <p:attrNameLst>
                                          <p:attrName>style.visibility</p:attrName>
                                        </p:attrNameLst>
                                      </p:cBhvr>
                                      <p:to>
                                        <p:strVal val="visible"/>
                                      </p:to>
                                    </p:set>
                                  </p:childTnLst>
                                </p:cTn>
                              </p:par>
                              <p:par>
                                <p:cTn id="246" presetID="10" presetClass="exit" presetSubtype="0" fill="hold" grpId="1" nodeType="withEffect">
                                  <p:stCondLst>
                                    <p:cond delay="0"/>
                                  </p:stCondLst>
                                  <p:iterate type="lt">
                                    <p:tmPct val="0"/>
                                  </p:iterate>
                                  <p:childTnLst>
                                    <p:animEffect transition="out" filter="fade">
                                      <p:cBhvr>
                                        <p:cTn id="247" dur="500"/>
                                        <p:tgtEl>
                                          <p:spTgt spid="3">
                                            <p:txEl>
                                              <p:pRg st="0" end="0"/>
                                            </p:txEl>
                                          </p:spTgt>
                                        </p:tgtEl>
                                      </p:cBhvr>
                                    </p:animEffect>
                                    <p:set>
                                      <p:cBhvr>
                                        <p:cTn id="248"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allAtOnce"/>
      <p:bldP spid="4" grpId="0"/>
      <p:bldP spid="6" grpId="0" build="p"/>
      <p:bldP spid="6" grpId="1" build="allAtOnce"/>
      <p:bldP spid="13" grpId="0" build="p"/>
      <p:bldP spid="14" grpId="0" build="p"/>
      <p:bldP spid="15" grpId="0" build="p"/>
      <p:bldP spid="16" grpId="0" build="p"/>
      <p:bldP spid="22" grpId="0" build="p"/>
      <p:bldP spid="23" grpId="0" build="p"/>
      <p:bldP spid="24" grpId="0" build="p"/>
      <p:bldP spid="25" grpId="0" build="p"/>
      <p:bldP spid="26" grpId="0" animBg="1"/>
      <p:bldP spid="26" grpId="1" animBg="1"/>
      <p:bldP spid="27" grpId="0" animBg="1"/>
      <p:bldP spid="27" grpId="1" animBg="1"/>
      <p:bldP spid="29" grpId="0" build="p"/>
      <p:bldP spid="29" grpId="1" build="allAtOnce"/>
      <p:bldP spid="30" grpId="0" build="p"/>
      <p:bldP spid="32" grpId="0" build="p"/>
      <p:bldP spid="28" grpId="0" animBg="1"/>
      <p:bldP spid="28" grpId="1" animBg="1"/>
      <p:bldP spid="31" grpId="0" animBg="1"/>
      <p:bldP spid="31" grpId="1" animBg="1"/>
      <p:bldP spid="33" grpId="0" animBg="1"/>
      <p:bldP spid="33" grpId="1" animBg="1"/>
      <p:bldP spid="34" grpId="0" animBg="1"/>
      <p:bldP spid="34" grpId="1" animBg="1"/>
      <p:bldP spid="36" grpId="0" build="p"/>
      <p:bldP spid="38" grpId="0" build="p"/>
      <p:bldP spid="42" grpId="0" build="p"/>
      <p:bldP spid="42" grpId="1" build="allAtOnce"/>
      <p:bldP spid="47" grpId="0" animBg="1"/>
      <p:bldP spid="47" grpId="1" animBg="1"/>
      <p:bldP spid="49" grpId="0" animBg="1"/>
      <p:bldP spid="49" grpId="1" animBg="1"/>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00100" y="1337310"/>
            <a:ext cx="8001000" cy="1754326"/>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have learned </a:t>
            </a:r>
            <a:r>
              <a:rPr lang="en-US" sz="3600" dirty="0">
                <a:solidFill>
                  <a:schemeClr val="accent5"/>
                </a:solidFill>
                <a:latin typeface="Orly's Font 2" pitchFamily="66" charset="0"/>
                <a:ea typeface="Verdana" pitchFamily="34" charset="0"/>
                <a:cs typeface="Verdana" pitchFamily="34" charset="0"/>
              </a:rPr>
              <a:t>how to add </a:t>
            </a:r>
            <a:r>
              <a:rPr lang="en-US" sz="3600" dirty="0" smtClean="0">
                <a:solidFill>
                  <a:schemeClr val="accent5"/>
                </a:solidFill>
                <a:latin typeface="Orly's Font 2" pitchFamily="66" charset="0"/>
                <a:ea typeface="Verdana" pitchFamily="34" charset="0"/>
                <a:cs typeface="Verdana" pitchFamily="34" charset="0"/>
              </a:rPr>
              <a:t>4 two-digit </a:t>
            </a:r>
            <a:r>
              <a:rPr lang="en-US" sz="3600" dirty="0">
                <a:solidFill>
                  <a:schemeClr val="accent5"/>
                </a:solidFill>
                <a:latin typeface="Orly's Font 2" pitchFamily="66" charset="0"/>
                <a:ea typeface="Verdana" pitchFamily="34" charset="0"/>
                <a:cs typeface="Verdana" pitchFamily="34" charset="0"/>
              </a:rPr>
              <a:t>numbers </a:t>
            </a:r>
            <a:r>
              <a:rPr lang="en-US" sz="3600" dirty="0">
                <a:solidFill>
                  <a:schemeClr val="accent1"/>
                </a:solidFill>
                <a:latin typeface="Orly's Font 2" pitchFamily="66" charset="0"/>
                <a:ea typeface="Verdana" pitchFamily="34" charset="0"/>
                <a:cs typeface="Verdana" pitchFamily="34" charset="0"/>
              </a:rPr>
              <a:t>by decomposing.</a:t>
            </a: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6613</TotalTime>
  <Words>837</Words>
  <Application>Microsoft Office PowerPoint</Application>
  <PresentationFormat>On-screen Show (16:9)</PresentationFormat>
  <Paragraphs>73</Paragraphs>
  <Slides>9</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Courier New</vt:lpstr>
      <vt:lpstr>Wingdings</vt:lpstr>
      <vt:lpstr>Calibri</vt:lpstr>
      <vt:lpstr>Verdana</vt:lpstr>
      <vt:lpstr>Orly's Font 2</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281</cp:revision>
  <dcterms:created xsi:type="dcterms:W3CDTF">2011-06-12T17:04:43Z</dcterms:created>
  <dcterms:modified xsi:type="dcterms:W3CDTF">2015-06-07T14:30:36Z</dcterms:modified>
</cp:coreProperties>
</file>